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7" r:id="rId2"/>
    <p:sldId id="262" r:id="rId3"/>
    <p:sldId id="263" r:id="rId4"/>
    <p:sldId id="268" r:id="rId5"/>
    <p:sldId id="264" r:id="rId6"/>
    <p:sldId id="269" r:id="rId7"/>
    <p:sldId id="265" r:id="rId8"/>
    <p:sldId id="270" r:id="rId9"/>
    <p:sldId id="266" r:id="rId10"/>
    <p:sldId id="271" r:id="rId11"/>
  </p:sldIdLst>
  <p:sldSz cx="9144000" cy="6858000" type="screen4x3"/>
  <p:notesSz cx="6858000" cy="9144000"/>
  <p:defaultTextStyle>
    <a:defPPr>
      <a:defRPr lang="zh-TW"/>
    </a:defPPr>
    <a:lvl1pPr marL="0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9DC"/>
    <a:srgbClr val="FFDFD9"/>
    <a:srgbClr val="FFD3F7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0AAE3-FCE8-4D40-9B44-8745B8E19341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548BB-C6AD-42C9-8C08-5D317F62B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7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48BB-C6AD-42C9-8C08-5D317F62B5E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81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53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11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1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97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1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29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76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88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16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30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34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82F5-3B3A-41F9-9A3B-E6F0D21D8504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3ED2E-9CBB-44A0-A39D-4C08B7686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1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770"/>
            <a:ext cx="8953310" cy="6330301"/>
          </a:xfrm>
          <a:prstGeom prst="rect">
            <a:avLst/>
          </a:prstGeom>
          <a:ln w="2540">
            <a:solidFill>
              <a:schemeClr val="tx2"/>
            </a:solidFill>
            <a:prstDash val="solid"/>
          </a:ln>
        </p:spPr>
      </p:pic>
      <p:sp>
        <p:nvSpPr>
          <p:cNvPr id="3" name="文字方塊 2"/>
          <p:cNvSpPr txBox="1"/>
          <p:nvPr/>
        </p:nvSpPr>
        <p:spPr>
          <a:xfrm>
            <a:off x="214457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山羊</a:t>
            </a:r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4457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4457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4457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460561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60561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60561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460561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467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850"/>
            <a:ext cx="8953310" cy="633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214458" y="697757"/>
            <a:ext cx="1990865" cy="453201"/>
          </a:xfrm>
          <a:prstGeom prst="rect">
            <a:avLst/>
          </a:prstGeom>
          <a:noFill/>
          <a:ln w="31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4458" y="2293081"/>
            <a:ext cx="1990865" cy="453201"/>
          </a:xfrm>
          <a:prstGeom prst="rect">
            <a:avLst/>
          </a:prstGeom>
          <a:noFill/>
          <a:ln w="31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458" y="3888407"/>
            <a:ext cx="1990865" cy="453201"/>
          </a:xfrm>
          <a:prstGeom prst="rect">
            <a:avLst/>
          </a:prstGeom>
          <a:noFill/>
          <a:ln w="31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458" y="5483731"/>
            <a:ext cx="1990865" cy="453201"/>
          </a:xfrm>
          <a:prstGeom prst="rect">
            <a:avLst/>
          </a:prstGeom>
          <a:noFill/>
          <a:ln w="31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460562" y="697757"/>
            <a:ext cx="1990865" cy="453201"/>
          </a:xfrm>
          <a:prstGeom prst="rect">
            <a:avLst/>
          </a:prstGeom>
          <a:noFill/>
          <a:ln w="31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60562" y="2293081"/>
            <a:ext cx="1990865" cy="453201"/>
          </a:xfrm>
          <a:prstGeom prst="rect">
            <a:avLst/>
          </a:prstGeom>
          <a:noFill/>
          <a:ln w="31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0562" y="3888407"/>
            <a:ext cx="1990865" cy="453201"/>
          </a:xfrm>
          <a:prstGeom prst="rect">
            <a:avLst/>
          </a:prstGeom>
          <a:noFill/>
          <a:ln w="31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60562" y="5483731"/>
            <a:ext cx="1990865" cy="453201"/>
          </a:xfrm>
          <a:prstGeom prst="rect">
            <a:avLst/>
          </a:prstGeom>
          <a:noFill/>
          <a:ln w="31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56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770"/>
            <a:ext cx="8953310" cy="6330301"/>
          </a:xfrm>
          <a:prstGeom prst="rect">
            <a:avLst/>
          </a:prstGeom>
          <a:ln w="3175">
            <a:solidFill>
              <a:schemeClr val="tx2"/>
            </a:solidFill>
            <a:prstDash val="solid"/>
          </a:ln>
        </p:spPr>
      </p:pic>
      <p:sp>
        <p:nvSpPr>
          <p:cNvPr id="3" name="文字方塊 2"/>
          <p:cNvSpPr txBox="1"/>
          <p:nvPr/>
        </p:nvSpPr>
        <p:spPr>
          <a:xfrm>
            <a:off x="214457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4457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4457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4457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460561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60561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60561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460561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32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850"/>
            <a:ext cx="8953310" cy="633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214457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唱歌</a:t>
            </a:r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4457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457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457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60561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60561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0561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60561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9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850"/>
            <a:ext cx="8953310" cy="633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214457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4457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457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457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460561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60561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0561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60561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41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850"/>
            <a:ext cx="8953310" cy="633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214457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昨天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14457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457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457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60561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60561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0561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60561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613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850"/>
            <a:ext cx="8953310" cy="633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214457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4457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457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457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460561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60561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0561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60561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661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850"/>
            <a:ext cx="8953310" cy="633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214457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活潑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14457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457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457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60561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60561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0561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60561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632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850"/>
            <a:ext cx="8953310" cy="633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214457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4457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457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457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460561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60561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0561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60561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1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" y="263850"/>
            <a:ext cx="8953310" cy="633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214457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45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臺灣</a:t>
            </a:r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4457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457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457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60561" y="69775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60561" y="2293083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0561" y="3888408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60561" y="5483732"/>
            <a:ext cx="1990865" cy="45320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2345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145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16</Words>
  <Application>Microsoft Office PowerPoint</Application>
  <PresentationFormat>如螢幕大小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王漢宗中楷體注音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17</cp:revision>
  <cp:lastPrinted>2021-12-06T03:45:16Z</cp:lastPrinted>
  <dcterms:created xsi:type="dcterms:W3CDTF">2021-11-30T08:15:04Z</dcterms:created>
  <dcterms:modified xsi:type="dcterms:W3CDTF">2022-02-07T06:04:50Z</dcterms:modified>
</cp:coreProperties>
</file>