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4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8230F8-7B12-4D98-B2ED-E55D94A7E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5F3AE8-1D8E-4D9D-A787-3EB824BBF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C7BA19-75FA-41F2-AED7-0AAF0812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3AA850-F4C3-4DDE-9237-D22D5FE9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5D21C1-2CAF-4B45-97D1-B74DEF01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67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AC9E4E-24B5-4F4E-8342-E635A3E14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F77D287-36FB-4454-9C2A-51C744801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3B5382-5E25-4C7D-AF2F-50211127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D980E4-0249-4992-822A-06F0EF29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776121-410B-4B0B-9555-A47678C4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56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B100869-3CAD-4C0F-9EB1-E395D0624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0417A75-B465-4699-A2EE-3BD6EDE1B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639C677-6F85-4B16-9057-50FD4B12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928137-C5F4-4EDA-91F5-D0FFC649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CF281D-565B-4797-8643-98306ABC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62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6A0BCE-F9EA-4AE8-9F56-3FE7243C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A9E0DB-96FC-48E0-8E6F-8713E6629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71A199-0B83-4E24-87DA-1EABB9E3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4DC3CD-76E2-4330-8D87-6B92C8E0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28FE14-A91D-4E22-BEF1-F1B03A4A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55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242CED-D69F-414C-AFE9-4A25B082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B467AD-66E2-450F-A732-C894604F6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4DBA7A-60CF-4881-807E-EAC040C7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A18F57-EC6C-46D0-A462-981A529C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69CB2B-3CB2-468F-B1B5-5F77DD26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73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F52B0C-4404-4430-9AD2-FD2CE9AC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0C81B9-0C7C-4669-921B-EE8B0E0AB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5D3C160-B926-4125-901F-7DB53ADC4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2ECE7F6-2E6D-487A-84E4-260511BC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BC4082A-8596-403F-8E0E-90E2D7FD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DED9F6-3EEF-433E-852B-8E221F78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76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8577C3-1E60-4D93-9C2B-6612B955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4BD5458-80DC-461A-9830-586637A91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BB43FE0-B78B-4D42-A3AD-42EF72F7A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008B09-EB5A-4066-B8B8-EEDC7E017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6EBBE6E-A321-47C9-9B33-5936EE50A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0FD7416-DFCE-4693-A9E0-3602AC1B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5EB928A-1E1F-45DE-A079-256DBF99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52C526D-C0C5-47D2-AC79-8797B455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82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68BF8B-26D9-4F92-8119-F0A6FFF70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12367B2-9B9F-4A88-94BE-F2F9A0BD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314A1A9-052D-402B-BAED-76AE9A7B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B417FDF-D17F-4A59-9146-652F73A9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31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4BCF998-612D-4148-981F-555F968BE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312A053-E46E-4F37-B1B2-AFE5D83C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F2A5C9C-5058-4EE3-8033-DCA2D05C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46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A7442D-868E-421A-AC35-BA394FA6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7F72C4-3E00-4B64-83C2-10C8AC6D6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0F9F721-D491-4B4C-A064-71892F183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BB3856-6AB0-4B75-A228-D41A6951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78D5259-47F2-4E5F-A181-8F484C56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B7CAF1-EBD6-43A0-9F2D-1F853A81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58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C10E5C-4D35-4688-BFB7-DB0EA23BE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8A91E3C-EE5B-48A9-B26B-282EF6B62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52F80E7-BD50-46E9-9F67-AD68E9116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594606B-1A91-43CA-BEF1-CBADA7A1D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5DE5365-0E8A-45CE-AF44-B25F2755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FE3950A-308E-4032-9401-ACC4BFB0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9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781CF79-CEE8-4B7B-9BE9-CD6C1D51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80504A6-711A-4E4B-B61B-E9D06F934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564C6B-B2A8-47B1-AB2E-D4CF0E803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074691-DB10-4BAD-88A9-7AD06C7EA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36D97F-2305-4C5F-97BC-DAA4A136F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95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F06BBD1-9DBC-4110-8887-158552812164}"/>
              </a:ext>
            </a:extLst>
          </p:cNvPr>
          <p:cNvSpPr txBox="1"/>
          <p:nvPr/>
        </p:nvSpPr>
        <p:spPr>
          <a:xfrm>
            <a:off x="389586" y="218941"/>
            <a:ext cx="60788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給老師：</a:t>
            </a:r>
            <a:endParaRPr lang="en-US" altLang="zh-TW" dirty="0">
              <a:latin typeface="ㄅ注音芫荽 Regular" panose="02020000000000000000" pitchFamily="18" charset="-120"/>
              <a:ea typeface="ㄅ注音芫荽 Regular" panose="02020000000000000000" pitchFamily="18" charset="-120"/>
            </a:endParaRPr>
          </a:p>
          <a:p>
            <a:endParaRPr lang="en-US" altLang="zh-TW" dirty="0">
              <a:latin typeface="ㄅ注音芫荽 Regular" panose="02020000000000000000" pitchFamily="18" charset="-120"/>
              <a:ea typeface="ㄅ注音芫荽 Regular" panose="02020000000000000000" pitchFamily="18" charset="-120"/>
            </a:endParaRPr>
          </a:p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如果學生在製作手偶時，無法自行設計、剪裁配飾，可以使用此份線稿，印出後請學生彩繪並剪下，直接貼在製作好的手偶手套上</a:t>
            </a:r>
            <a:r>
              <a:rPr lang="en-US" altLang="zh-TW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(</a:t>
            </a:r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如下圖所示</a:t>
            </a:r>
            <a:r>
              <a:rPr lang="en-US" altLang="zh-TW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)</a:t>
            </a:r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就可以使用囉！</a:t>
            </a:r>
            <a:endParaRPr lang="en-US" altLang="zh-TW" dirty="0">
              <a:latin typeface="ㄅ注音芫荽 Regular" panose="02020000000000000000" pitchFamily="18" charset="-120"/>
              <a:ea typeface="ㄅ注音芫荽 Regular" panose="02020000000000000000" pitchFamily="18" charset="-120"/>
            </a:endParaRPr>
          </a:p>
          <a:p>
            <a:endParaRPr lang="en-US" altLang="zh-TW" dirty="0">
              <a:latin typeface="ㄅ注音芫荽 Regular" panose="02020000000000000000" pitchFamily="18" charset="-120"/>
              <a:ea typeface="ㄅ注音芫荽 Regular" panose="02020000000000000000" pitchFamily="18" charset="-120"/>
            </a:endParaRPr>
          </a:p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也可剪下此份線稿上的圖案，描在各種顏色的不織布上，剪下後，再貼在手偶手套上。</a:t>
            </a:r>
            <a:endParaRPr lang="en-US" altLang="zh-TW" dirty="0">
              <a:latin typeface="ㄅ注音芫荽 Regular" panose="02020000000000000000" pitchFamily="18" charset="-120"/>
              <a:ea typeface="ㄅ注音芫荽 Regular" panose="02020000000000000000" pitchFamily="18" charset="-120"/>
            </a:endParaRPr>
          </a:p>
          <a:p>
            <a:endParaRPr lang="en-US" altLang="zh-TW" dirty="0">
              <a:latin typeface="ㄅ注音芫荽 Regular" panose="02020000000000000000" pitchFamily="18" charset="-120"/>
              <a:ea typeface="ㄅ注音芫荽 Regular" panose="02020000000000000000" pitchFamily="18" charset="-120"/>
            </a:endParaRPr>
          </a:p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祝您教學順利！</a:t>
            </a:r>
          </a:p>
        </p:txBody>
      </p:sp>
      <p:pic>
        <p:nvPicPr>
          <p:cNvPr id="6" name="圖片 5" descr="一張含有 寫生, 線條藝術, 圖畫, 畫線 的圖片&#10;&#10;自動產生的描述">
            <a:extLst>
              <a:ext uri="{FF2B5EF4-FFF2-40B4-BE49-F238E27FC236}">
                <a16:creationId xmlns:a16="http://schemas.microsoft.com/office/drawing/2014/main" id="{287FB5AD-1F18-4444-8D95-1F4D1F9145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392" y="4427986"/>
            <a:ext cx="2817408" cy="36597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193D482-FDF7-4B90-ABB9-17A8E664ABFB}"/>
              </a:ext>
            </a:extLst>
          </p:cNvPr>
          <p:cNvSpPr txBox="1"/>
          <p:nvPr/>
        </p:nvSpPr>
        <p:spPr>
          <a:xfrm>
            <a:off x="708338" y="8296072"/>
            <a:ext cx="55507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此為手偶手套模板圖，若需使用，請下載並列印檔案：</a:t>
            </a:r>
            <a:endParaRPr lang="en-US" altLang="zh-TW" dirty="0">
              <a:latin typeface="ㄅ注音芫荽 Regular" panose="02020000000000000000" pitchFamily="18" charset="-120"/>
              <a:ea typeface="ㄅ注音芫荽 Regular" panose="02020000000000000000" pitchFamily="18" charset="-120"/>
            </a:endParaRPr>
          </a:p>
          <a:p>
            <a:r>
              <a:rPr lang="en-US" altLang="zh-TW" dirty="0">
                <a:solidFill>
                  <a:srgbClr val="C00000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【</a:t>
            </a:r>
            <a:r>
              <a:rPr lang="zh-TW" altLang="en-US" dirty="0">
                <a:solidFill>
                  <a:srgbClr val="C00000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上課教材</a:t>
            </a:r>
            <a:r>
              <a:rPr lang="en-US" altLang="zh-TW" dirty="0">
                <a:solidFill>
                  <a:srgbClr val="C00000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】</a:t>
            </a:r>
            <a:r>
              <a:rPr lang="zh-TW" altLang="en-US" dirty="0">
                <a:solidFill>
                  <a:srgbClr val="C00000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手偶模板</a:t>
            </a:r>
            <a:r>
              <a:rPr lang="en-US" altLang="zh-TW" dirty="0">
                <a:solidFill>
                  <a:srgbClr val="C00000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-</a:t>
            </a:r>
            <a:r>
              <a:rPr lang="zh-TW" altLang="en-US" dirty="0">
                <a:solidFill>
                  <a:srgbClr val="C00000"/>
                </a:solidFill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手套</a:t>
            </a:r>
          </a:p>
        </p:txBody>
      </p:sp>
    </p:spTree>
    <p:extLst>
      <p:ext uri="{BB962C8B-B14F-4D97-AF65-F5344CB8AC3E}">
        <p14:creationId xmlns:p14="http://schemas.microsoft.com/office/powerpoint/2010/main" val="298950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2147516-135A-4F9E-B62D-88942B329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555" y="315060"/>
            <a:ext cx="5125793" cy="117197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F6A16E6-94F7-4419-9DA3-F76F0A14660C}"/>
              </a:ext>
            </a:extLst>
          </p:cNvPr>
          <p:cNvSpPr txBox="1"/>
          <p:nvPr/>
        </p:nvSpPr>
        <p:spPr>
          <a:xfrm>
            <a:off x="3429000" y="432636"/>
            <a:ext cx="3432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男主角的眉毛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1BEB841-1F63-478F-98A4-386E9809F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123" y="1451260"/>
            <a:ext cx="1841679" cy="117197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DA1408E-0D6A-46EF-8816-6DE20BB3F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6568" y="1487038"/>
            <a:ext cx="1841679" cy="117197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A94ECD2-AD2E-4F8C-A18C-FF940843ED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2" y="2694794"/>
            <a:ext cx="2308539" cy="1481071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87F475A-D5A2-4D96-B9F1-098F8776623C}"/>
              </a:ext>
            </a:extLst>
          </p:cNvPr>
          <p:cNvSpPr txBox="1"/>
          <p:nvPr/>
        </p:nvSpPr>
        <p:spPr>
          <a:xfrm>
            <a:off x="3559403" y="1081928"/>
            <a:ext cx="30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女主角的眉毛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BD92813-0CBB-4762-96E9-8A71D5BB2732}"/>
              </a:ext>
            </a:extLst>
          </p:cNvPr>
          <p:cNvSpPr txBox="1"/>
          <p:nvPr/>
        </p:nvSpPr>
        <p:spPr>
          <a:xfrm>
            <a:off x="3559403" y="1717724"/>
            <a:ext cx="1540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白眼球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AEF3DC0-A1A7-471E-AEA3-B7ABE2D11391}"/>
              </a:ext>
            </a:extLst>
          </p:cNvPr>
          <p:cNvSpPr txBox="1"/>
          <p:nvPr/>
        </p:nvSpPr>
        <p:spPr>
          <a:xfrm>
            <a:off x="3429000" y="2172736"/>
            <a:ext cx="136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黑眼球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569D1C1-D9E0-4849-970F-4CE6851D45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7231" y="2730572"/>
            <a:ext cx="2308539" cy="1481071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6CBBCAE6-FCD9-4C58-9707-C20E627392A2}"/>
              </a:ext>
            </a:extLst>
          </p:cNvPr>
          <p:cNvSpPr txBox="1"/>
          <p:nvPr/>
        </p:nvSpPr>
        <p:spPr>
          <a:xfrm>
            <a:off x="4853728" y="2906832"/>
            <a:ext cx="136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腮紅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BBD117A-BA20-4214-BB3E-98800E0DBD51}"/>
              </a:ext>
            </a:extLst>
          </p:cNvPr>
          <p:cNvSpPr txBox="1"/>
          <p:nvPr/>
        </p:nvSpPr>
        <p:spPr>
          <a:xfrm>
            <a:off x="4461724" y="3646117"/>
            <a:ext cx="136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嘴巴󠇡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BC31090-DC68-49DB-9E22-034ECD9EB8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76" y="4283199"/>
            <a:ext cx="6490952" cy="537491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46DDBB-4078-443D-BF60-CF0B861A4E29}"/>
              </a:ext>
            </a:extLst>
          </p:cNvPr>
          <p:cNvSpPr txBox="1"/>
          <p:nvPr/>
        </p:nvSpPr>
        <p:spPr>
          <a:xfrm>
            <a:off x="2133067" y="4581596"/>
            <a:ext cx="30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女主角的衣服</a:t>
            </a:r>
          </a:p>
        </p:txBody>
      </p:sp>
    </p:spTree>
    <p:extLst>
      <p:ext uri="{BB962C8B-B14F-4D97-AF65-F5344CB8AC3E}">
        <p14:creationId xmlns:p14="http://schemas.microsoft.com/office/powerpoint/2010/main" val="95884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20937E4-E206-4923-B521-D0A5179DA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554" y="1061502"/>
            <a:ext cx="6284891" cy="8152327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0BBD117A-BA20-4214-BB3E-98800E0DBD51}"/>
              </a:ext>
            </a:extLst>
          </p:cNvPr>
          <p:cNvSpPr txBox="1"/>
          <p:nvPr/>
        </p:nvSpPr>
        <p:spPr>
          <a:xfrm>
            <a:off x="2062229" y="1810774"/>
            <a:ext cx="136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寶劍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46DDBB-4078-443D-BF60-CF0B861A4E29}"/>
              </a:ext>
            </a:extLst>
          </p:cNvPr>
          <p:cNvSpPr txBox="1"/>
          <p:nvPr/>
        </p:nvSpPr>
        <p:spPr>
          <a:xfrm>
            <a:off x="2403523" y="4201663"/>
            <a:ext cx="30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男主角的衣服</a:t>
            </a:r>
          </a:p>
        </p:txBody>
      </p:sp>
    </p:spTree>
    <p:extLst>
      <p:ext uri="{BB962C8B-B14F-4D97-AF65-F5344CB8AC3E}">
        <p14:creationId xmlns:p14="http://schemas.microsoft.com/office/powerpoint/2010/main" val="267467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06747EF-330B-432C-944F-6FAAA535B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155" y="954000"/>
            <a:ext cx="5615189" cy="7624293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0BBD117A-BA20-4214-BB3E-98800E0DBD51}"/>
              </a:ext>
            </a:extLst>
          </p:cNvPr>
          <p:cNvSpPr txBox="1"/>
          <p:nvPr/>
        </p:nvSpPr>
        <p:spPr>
          <a:xfrm>
            <a:off x="2251790" y="8522417"/>
            <a:ext cx="2354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男主角的頭飾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46DDBB-4078-443D-BF60-CF0B861A4E29}"/>
              </a:ext>
            </a:extLst>
          </p:cNvPr>
          <p:cNvSpPr txBox="1"/>
          <p:nvPr/>
        </p:nvSpPr>
        <p:spPr>
          <a:xfrm>
            <a:off x="1922979" y="584668"/>
            <a:ext cx="30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男主角正面的頭髮</a:t>
            </a:r>
          </a:p>
        </p:txBody>
      </p:sp>
    </p:spTree>
    <p:extLst>
      <p:ext uri="{BB962C8B-B14F-4D97-AF65-F5344CB8AC3E}">
        <p14:creationId xmlns:p14="http://schemas.microsoft.com/office/powerpoint/2010/main" val="16254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9145988-EFCA-414F-BC81-0D018ACAEE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546" y="360608"/>
            <a:ext cx="6065950" cy="8217685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0BBD117A-BA20-4214-BB3E-98800E0DBD51}"/>
              </a:ext>
            </a:extLst>
          </p:cNvPr>
          <p:cNvSpPr txBox="1"/>
          <p:nvPr/>
        </p:nvSpPr>
        <p:spPr>
          <a:xfrm>
            <a:off x="2580601" y="8715600"/>
            <a:ext cx="2354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女主角的頭飾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46DDBB-4078-443D-BF60-CF0B861A4E29}"/>
              </a:ext>
            </a:extLst>
          </p:cNvPr>
          <p:cNvSpPr txBox="1"/>
          <p:nvPr/>
        </p:nvSpPr>
        <p:spPr>
          <a:xfrm>
            <a:off x="2251790" y="4768334"/>
            <a:ext cx="30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女主角正面的頭髮</a:t>
            </a:r>
          </a:p>
        </p:txBody>
      </p:sp>
    </p:spTree>
    <p:extLst>
      <p:ext uri="{BB962C8B-B14F-4D97-AF65-F5344CB8AC3E}">
        <p14:creationId xmlns:p14="http://schemas.microsoft.com/office/powerpoint/2010/main" val="354922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46DDBB-4078-443D-BF60-CF0B861A4E29}"/>
              </a:ext>
            </a:extLst>
          </p:cNvPr>
          <p:cNvSpPr txBox="1"/>
          <p:nvPr/>
        </p:nvSpPr>
        <p:spPr>
          <a:xfrm>
            <a:off x="2053382" y="9288698"/>
            <a:ext cx="30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女主角背面的頭髮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E7EFB69-5FCE-4D4F-8F75-2A7519D607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028" y="247970"/>
            <a:ext cx="5933943" cy="81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46DDBB-4078-443D-BF60-CF0B861A4E29}"/>
              </a:ext>
            </a:extLst>
          </p:cNvPr>
          <p:cNvSpPr txBox="1"/>
          <p:nvPr/>
        </p:nvSpPr>
        <p:spPr>
          <a:xfrm>
            <a:off x="2053382" y="9288698"/>
            <a:ext cx="30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ㄅ注音芫荽 Regular" panose="02020000000000000000" pitchFamily="18" charset="-120"/>
                <a:ea typeface="ㄅ注音芫荽 Regular" panose="02020000000000000000" pitchFamily="18" charset="-120"/>
              </a:rPr>
              <a:t>男主角背面的頭髮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4532851-C3BE-4CF7-951D-F791B1B7D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904" y="412125"/>
            <a:ext cx="6040192" cy="829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2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162</Words>
  <Application>Microsoft Office PowerPoint</Application>
  <PresentationFormat>A4 紙張 (210x297 公釐)</PresentationFormat>
  <Paragraphs>24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ㄅ注音芫荽 Regular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</cp:revision>
  <dcterms:created xsi:type="dcterms:W3CDTF">2026-04-24T00:52:01Z</dcterms:created>
  <dcterms:modified xsi:type="dcterms:W3CDTF">2026-04-24T02:28:00Z</dcterms:modified>
</cp:coreProperties>
</file>