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8230F8-7B12-4D98-B2ED-E55D94A7E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5F3AE8-1D8E-4D9D-A787-3EB824BBFE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CC7BA19-75FA-41F2-AED7-0AAF08125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93AA850-F4C3-4DDE-9237-D22D5FE9B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65D21C1-2CAF-4B45-97D1-B74DEF016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67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AC9E4E-24B5-4F4E-8342-E635A3E14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F77D287-36FB-4454-9C2A-51C744801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53B5382-5E25-4C7D-AF2F-50211127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D980E4-0249-4992-822A-06F0EF298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776121-410B-4B0B-9555-A47678C41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56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B100869-3CAD-4C0F-9EB1-E395D06249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0417A75-B465-4699-A2EE-3BD6EDE1B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639C677-6F85-4B16-9057-50FD4B12A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0928137-C5F4-4EDA-91F5-D0FFC649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CF281D-565B-4797-8643-98306ABCA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629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6A0BCE-F9EA-4AE8-9F56-3FE7243C9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DA9E0DB-96FC-48E0-8E6F-8713E6629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71A199-0B83-4E24-87DA-1EABB9E36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64DC3CD-76E2-4330-8D87-6B92C8E0F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28FE14-A91D-4E22-BEF1-F1B03A4AF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555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242CED-D69F-414C-AFE9-4A25B0822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2B467AD-66E2-450F-A732-C894604F6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4DBA7A-60CF-4881-807E-EAC040C75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A18F57-EC6C-46D0-A462-981A529C1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769CB2B-3CB2-468F-B1B5-5F77DD26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73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F52B0C-4404-4430-9AD2-FD2CE9ACE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0C81B9-0C7C-4669-921B-EE8B0E0AB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5D3C160-B926-4125-901F-7DB53ADC4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2ECE7F6-2E6D-487A-84E4-260511BC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BC4082A-8596-403F-8E0E-90E2D7FD2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2DED9F6-3EEF-433E-852B-8E221F78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764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8577C3-1E60-4D93-9C2B-6612B955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4BD5458-80DC-461A-9830-586637A91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BB43FE0-B78B-4D42-A3AD-42EF72F7A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0008B09-EB5A-4066-B8B8-EEDC7E017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6EBBE6E-A321-47C9-9B33-5936EE50AB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0FD7416-DFCE-4693-A9E0-3602AC1B0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5EB928A-1E1F-45DE-A079-256DBF999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52C526D-C0C5-47D2-AC79-8797B4551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82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68BF8B-26D9-4F92-8119-F0A6FFF7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12367B2-9B9F-4A88-94BE-F2F9A0BD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314A1A9-052D-402B-BAED-76AE9A7B7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B417FDF-D17F-4A59-9146-652F73A96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31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4BCF998-612D-4148-981F-555F968BE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312A053-E46E-4F37-B1B2-AFE5D83C3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2A5C9C-5058-4EE3-8033-DCA2D05CE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46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A7442D-868E-421A-AC35-BA394FA6A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C7F72C4-3E00-4B64-83C2-10C8AC6D6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0F9F721-D491-4B4C-A064-71892F183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BB3856-6AB0-4B75-A228-D41A69517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D5259-47F2-4E5F-A181-8F484C56A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CB7CAF1-EBD6-43A0-9F2D-1F853A815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58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C10E5C-4D35-4688-BFB7-DB0EA23BE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A91E3C-EE5B-48A9-B26B-282EF6B62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52F80E7-BD50-46E9-9F67-AD68E9116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594606B-1A91-43CA-BEF1-CBADA7A1D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5DE5365-0E8A-45CE-AF44-B25F2755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FE3950A-308E-4032-9401-ACC4BFB0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99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781CF79-CEE8-4B7B-9BE9-CD6C1D51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80504A6-711A-4E4B-B61B-E9D06F934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564C6B-B2A8-47B1-AB2E-D4CF0E8034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1074691-DB10-4BAD-88A9-7AD06C7EA8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436D97F-2305-4C5F-97BC-DAA4A136F3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950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寫生, 線條藝術, 圖畫, 畫線 的圖片&#10;&#10;自動產生的描述">
            <a:extLst>
              <a:ext uri="{FF2B5EF4-FFF2-40B4-BE49-F238E27FC236}">
                <a16:creationId xmlns:a16="http://schemas.microsoft.com/office/drawing/2014/main" id="{1DEEE425-B214-450B-9A10-D8ABBBCB144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1" b="6952"/>
          <a:stretch/>
        </p:blipFill>
        <p:spPr>
          <a:xfrm>
            <a:off x="6985" y="774876"/>
            <a:ext cx="6851015" cy="8899302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5F06BBD1-9DBC-4110-8887-158552812164}"/>
              </a:ext>
            </a:extLst>
          </p:cNvPr>
          <p:cNvSpPr txBox="1"/>
          <p:nvPr/>
        </p:nvSpPr>
        <p:spPr>
          <a:xfrm>
            <a:off x="389586" y="218941"/>
            <a:ext cx="6078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ㄅ注音芫荽 Regular" panose="02020000000000000000" pitchFamily="18" charset="-120"/>
                <a:ea typeface="ㄅ注音芫荽 Regular" panose="02020000000000000000" pitchFamily="18" charset="-120"/>
              </a:rPr>
              <a:t>將手偶沿著虛線剪下，按照影片裡的方式操作，做出屬於你的手偶吧！</a:t>
            </a:r>
          </a:p>
        </p:txBody>
      </p:sp>
    </p:spTree>
    <p:extLst>
      <p:ext uri="{BB962C8B-B14F-4D97-AF65-F5344CB8AC3E}">
        <p14:creationId xmlns:p14="http://schemas.microsoft.com/office/powerpoint/2010/main" val="2989506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</Words>
  <Application>Microsoft Office PowerPoint</Application>
  <PresentationFormat>A4 紙張 (210x297 公釐)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ㄅ注音芫荽 Regular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2026-04-24T00:52:01Z</dcterms:created>
  <dcterms:modified xsi:type="dcterms:W3CDTF">2026-04-24T00:59:44Z</dcterms:modified>
</cp:coreProperties>
</file>