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65" r:id="rId2"/>
    <p:sldId id="3766" r:id="rId3"/>
    <p:sldId id="3764" r:id="rId4"/>
    <p:sldId id="3767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5C9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>
        <p:scale>
          <a:sx n="75" d="100"/>
          <a:sy n="75" d="100"/>
        </p:scale>
        <p:origin x="6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910" y="1933496"/>
            <a:ext cx="8861644" cy="1334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820" y="3526971"/>
            <a:ext cx="7297824" cy="15905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8461" y="249252"/>
            <a:ext cx="2345729" cy="53106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273" y="249252"/>
            <a:ext cx="6863430" cy="53106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6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0" y="3999540"/>
            <a:ext cx="8861644" cy="1236169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40" y="2638026"/>
            <a:ext cx="8861644" cy="1361514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73" y="1452283"/>
            <a:ext cx="4604580" cy="41075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9610" y="1452283"/>
            <a:ext cx="4604580" cy="41075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73" y="1393212"/>
            <a:ext cx="4606390" cy="58062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73" y="1973836"/>
            <a:ext cx="4606390" cy="3586043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991" y="1393212"/>
            <a:ext cx="4608200" cy="58062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91" y="1973836"/>
            <a:ext cx="4608200" cy="3586043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74" y="247810"/>
            <a:ext cx="3429906" cy="1054634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066" y="247811"/>
            <a:ext cx="5828124" cy="5312069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274" y="1302444"/>
            <a:ext cx="3429906" cy="4257435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1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464" y="4356847"/>
            <a:ext cx="6255278" cy="514350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3464" y="556132"/>
            <a:ext cx="6255278" cy="3734440"/>
          </a:xfrm>
        </p:spPr>
        <p:txBody>
          <a:bodyPr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3464" y="4871198"/>
            <a:ext cx="6255278" cy="730463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73" y="249251"/>
            <a:ext cx="9382917" cy="1037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73" y="1452283"/>
            <a:ext cx="9382917" cy="410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73" y="5768789"/>
            <a:ext cx="243260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2033" y="5768789"/>
            <a:ext cx="3301397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1582" y="5768789"/>
            <a:ext cx="243260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0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9909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216" indent="-311216" algn="l" defTabSz="829909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301" indent="-259347" algn="l" defTabSz="829909" rtl="0" eaLnBrk="1" latinLnBrk="0" hangingPunct="1">
        <a:spcBef>
          <a:spcPct val="20000"/>
        </a:spcBef>
        <a:buFont typeface="Arial" pitchFamily="34" charset="0"/>
        <a:buChar char="–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l" defTabSz="829909" rtl="0" eaLnBrk="1" latinLnBrk="0" hangingPunct="1">
        <a:spcBef>
          <a:spcPct val="20000"/>
        </a:spcBef>
        <a:buFont typeface="Arial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l" defTabSz="829909" rtl="0" eaLnBrk="1" latinLnBrk="0" hangingPunct="1">
        <a:spcBef>
          <a:spcPct val="20000"/>
        </a:spcBef>
        <a:buFont typeface="Arial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6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8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9.wav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5C9">
            <a:alpha val="9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9B0D0-06D4-A82C-8BBB-39F336DD7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CEE7DE1D-07D9-DD02-0286-D45FF7E95DF8}"/>
              </a:ext>
            </a:extLst>
          </p:cNvPr>
          <p:cNvGrpSpPr/>
          <p:nvPr/>
        </p:nvGrpSpPr>
        <p:grpSpPr>
          <a:xfrm>
            <a:off x="1018771" y="3701144"/>
            <a:ext cx="2323733" cy="2398832"/>
            <a:chOff x="4394843" y="105065"/>
            <a:chExt cx="2840076" cy="318958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AEB5F2D-DACF-74FB-D335-6082C2CF4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5425DE75-0956-6DF5-2BAC-731189EB7BFD}"/>
                </a:ext>
              </a:extLst>
            </p:cNvPr>
            <p:cNvSpPr txBox="1"/>
            <p:nvPr/>
          </p:nvSpPr>
          <p:spPr>
            <a:xfrm>
              <a:off x="5021262" y="1207567"/>
              <a:ext cx="1173950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TW" sz="9600" dirty="0">
                  <a:solidFill>
                    <a:prstClr val="black"/>
                  </a:solidFill>
                  <a:latin typeface="芫荽" pitchFamily="2" charset="-120"/>
                  <a:ea typeface="芫荽" pitchFamily="2" charset="-120"/>
                  <a:cs typeface="芫荽" pitchFamily="2" charset="-120"/>
                </a:rPr>
                <a:t>K</a:t>
              </a:r>
              <a:endParaRPr lang="zh-TW" altLang="en-US" sz="96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48A89622-7B4B-5A15-03D5-B603775FBAB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1CF"/>
              </a:clrFrom>
              <a:clrTo>
                <a:srgbClr val="F4F1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016" y="2536392"/>
            <a:ext cx="1678378" cy="2072629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54928C26-E7CB-5385-E067-F11380133A4C}"/>
              </a:ext>
            </a:extLst>
          </p:cNvPr>
          <p:cNvSpPr txBox="1"/>
          <p:nvPr/>
        </p:nvSpPr>
        <p:spPr>
          <a:xfrm>
            <a:off x="1765090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DF7A0781-17A4-E341-A16C-955A5BFF5C05}"/>
              </a:ext>
            </a:extLst>
          </p:cNvPr>
          <p:cNvSpPr txBox="1"/>
          <p:nvPr/>
        </p:nvSpPr>
        <p:spPr>
          <a:xfrm>
            <a:off x="5671594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6C76C1DF-AFC0-3CD5-75B0-871C9A92E864}"/>
              </a:ext>
            </a:extLst>
          </p:cNvPr>
          <p:cNvSpPr txBox="1"/>
          <p:nvPr/>
        </p:nvSpPr>
        <p:spPr>
          <a:xfrm>
            <a:off x="9648378" y="399970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AD30895-C1B1-8AEE-0AEC-EAF2BB19435A}"/>
              </a:ext>
            </a:extLst>
          </p:cNvPr>
          <p:cNvGrpSpPr/>
          <p:nvPr/>
        </p:nvGrpSpPr>
        <p:grpSpPr>
          <a:xfrm>
            <a:off x="4860143" y="3624943"/>
            <a:ext cx="2323733" cy="2398832"/>
            <a:chOff x="4394843" y="105065"/>
            <a:chExt cx="2840076" cy="318958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2DD9237-EEAF-5A18-8ED0-91528FB41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5EBD68E5-91B0-2748-7DE8-5EB3F5E1CB4C}"/>
                </a:ext>
              </a:extLst>
            </p:cNvPr>
            <p:cNvSpPr txBox="1"/>
            <p:nvPr/>
          </p:nvSpPr>
          <p:spPr>
            <a:xfrm>
              <a:off x="4749297" y="924058"/>
              <a:ext cx="1879261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altLang="zh-TW" sz="9600" dirty="0" err="1">
                  <a:solidFill>
                    <a:prstClr val="black"/>
                  </a:solidFill>
                  <a:latin typeface="芫荽" pitchFamily="2" charset="-120"/>
                  <a:ea typeface="芫荽" pitchFamily="2" charset="-120"/>
                  <a:cs typeface="芫荽" pitchFamily="2" charset="-120"/>
                </a:rPr>
                <a:t>sh</a:t>
              </a:r>
              <a:endParaRPr lang="zh-TW" altLang="en-US" sz="96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CAC8CF7D-A8CB-684C-06FD-48351BEA3372}"/>
              </a:ext>
            </a:extLst>
          </p:cNvPr>
          <p:cNvGrpSpPr/>
          <p:nvPr/>
        </p:nvGrpSpPr>
        <p:grpSpPr>
          <a:xfrm>
            <a:off x="8881625" y="3624943"/>
            <a:ext cx="2323733" cy="2398832"/>
            <a:chOff x="4394843" y="105065"/>
            <a:chExt cx="2840076" cy="318958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560C53F-B23F-245A-849E-EE1D9699F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F3CEDA8A-2C24-5B9A-E1E9-C0DF622329FE}"/>
                </a:ext>
              </a:extLst>
            </p:cNvPr>
            <p:cNvSpPr txBox="1"/>
            <p:nvPr/>
          </p:nvSpPr>
          <p:spPr>
            <a:xfrm>
              <a:off x="5060976" y="924058"/>
              <a:ext cx="1097543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altLang="zh-TW" sz="9600" dirty="0">
                  <a:solidFill>
                    <a:prstClr val="black"/>
                  </a:solidFill>
                  <a:latin typeface="芫荽" pitchFamily="2" charset="-120"/>
                  <a:ea typeface="芫荽" pitchFamily="2" charset="-120"/>
                  <a:cs typeface="芫荽" pitchFamily="2" charset="-120"/>
                </a:rPr>
                <a:t>b</a:t>
              </a:r>
              <a:endParaRPr lang="zh-TW" altLang="en-US" sz="96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pic>
        <p:nvPicPr>
          <p:cNvPr id="28" name="Picture 4">
            <a:extLst>
              <a:ext uri="{FF2B5EF4-FFF2-40B4-BE49-F238E27FC236}">
                <a16:creationId xmlns:a16="http://schemas.microsoft.com/office/drawing/2014/main" id="{9D97D28E-A548-EB37-5477-606F0392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559" y="1881158"/>
            <a:ext cx="3857878" cy="44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27A8FA6-FA62-BE00-7E57-2A3835BC4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1437" y="1784214"/>
            <a:ext cx="4055216" cy="43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F297D8-8FB3-F792-D841-FC965FED3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/>
          <a:stretch>
            <a:fillRect/>
          </a:stretch>
        </p:blipFill>
        <p:spPr bwMode="auto">
          <a:xfrm>
            <a:off x="8017187" y="1695076"/>
            <a:ext cx="3912048" cy="45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76059EF-0B67-73FB-CA76-4C5AF7407E7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5808" r="5439" b="19162"/>
          <a:stretch>
            <a:fillRect/>
          </a:stretch>
        </p:blipFill>
        <p:spPr>
          <a:xfrm flipH="1">
            <a:off x="113559" y="79085"/>
            <a:ext cx="1208194" cy="10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33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ㄕ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5C9">
            <a:alpha val="9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DFBCEE-CA51-59F5-B873-591C79397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6ACE6DC2-CED1-B5F0-1DBE-4F6D89BE8F90}"/>
              </a:ext>
            </a:extLst>
          </p:cNvPr>
          <p:cNvGrpSpPr/>
          <p:nvPr/>
        </p:nvGrpSpPr>
        <p:grpSpPr>
          <a:xfrm>
            <a:off x="1018771" y="3701144"/>
            <a:ext cx="2323733" cy="2398832"/>
            <a:chOff x="4394843" y="105065"/>
            <a:chExt cx="2840076" cy="318958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185EE05-F977-CA91-37D7-C2BC5EB6D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DF909080-D1A6-CBE1-0BC2-6569B3829D50}"/>
                </a:ext>
              </a:extLst>
            </p:cNvPr>
            <p:cNvSpPr txBox="1"/>
            <p:nvPr/>
          </p:nvSpPr>
          <p:spPr>
            <a:xfrm>
              <a:off x="5179648" y="974719"/>
              <a:ext cx="78211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芫荽" pitchFamily="2" charset="-120"/>
                  <a:ea typeface="芫荽" pitchFamily="2" charset="-120"/>
                  <a:cs typeface="芫荽" pitchFamily="2" charset="-120"/>
                </a:rPr>
                <a:t>f</a:t>
              </a:r>
              <a:endPara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813A336-2951-847C-0D77-A4DCBE09C431}"/>
              </a:ext>
            </a:extLst>
          </p:cNvPr>
          <p:cNvSpPr txBox="1"/>
          <p:nvPr/>
        </p:nvSpPr>
        <p:spPr>
          <a:xfrm>
            <a:off x="1765090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2F71F180-3A9F-3415-2775-6FDC44FD2C70}"/>
              </a:ext>
            </a:extLst>
          </p:cNvPr>
          <p:cNvSpPr txBox="1"/>
          <p:nvPr/>
        </p:nvSpPr>
        <p:spPr>
          <a:xfrm>
            <a:off x="5671594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A0E4E9D9-A5A8-7E5C-A02E-0BDEB922BB97}"/>
              </a:ext>
            </a:extLst>
          </p:cNvPr>
          <p:cNvSpPr txBox="1"/>
          <p:nvPr/>
        </p:nvSpPr>
        <p:spPr>
          <a:xfrm>
            <a:off x="9648378" y="399970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73A2F8C-7ADB-5D2E-A5D5-837120F28DA2}"/>
              </a:ext>
            </a:extLst>
          </p:cNvPr>
          <p:cNvGrpSpPr/>
          <p:nvPr/>
        </p:nvGrpSpPr>
        <p:grpSpPr>
          <a:xfrm>
            <a:off x="4860143" y="3624943"/>
            <a:ext cx="2323733" cy="2398832"/>
            <a:chOff x="4394843" y="105065"/>
            <a:chExt cx="2840076" cy="318958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966FACC-04AD-41C1-9AEB-B06D92BED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79BA7533-FF8A-CE13-6796-2DB05D323D48}"/>
                </a:ext>
              </a:extLst>
            </p:cNvPr>
            <p:cNvSpPr txBox="1"/>
            <p:nvPr/>
          </p:nvSpPr>
          <p:spPr>
            <a:xfrm>
              <a:off x="5146248" y="936723"/>
              <a:ext cx="1111256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9600" dirty="0">
                  <a:solidFill>
                    <a:prstClr val="black"/>
                  </a:solidFill>
                  <a:latin typeface="芫荽" pitchFamily="2" charset="-120"/>
                  <a:ea typeface="芫荽" pitchFamily="2" charset="-120"/>
                  <a:cs typeface="芫荽" pitchFamily="2" charset="-120"/>
                </a:rPr>
                <a:t>h</a:t>
              </a:r>
              <a:endPara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CEA1457A-8A37-0B9F-7CD6-AF2CF4302A4A}"/>
              </a:ext>
            </a:extLst>
          </p:cNvPr>
          <p:cNvGrpSpPr/>
          <p:nvPr/>
        </p:nvGrpSpPr>
        <p:grpSpPr>
          <a:xfrm>
            <a:off x="8881625" y="3624943"/>
            <a:ext cx="2323733" cy="2398832"/>
            <a:chOff x="4394843" y="105065"/>
            <a:chExt cx="2840076" cy="318958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7BA2B34-1A87-84A7-637C-E23A61D0C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B7DC823-94A3-17F3-7F03-88F011AB069B}"/>
                </a:ext>
              </a:extLst>
            </p:cNvPr>
            <p:cNvSpPr txBox="1"/>
            <p:nvPr/>
          </p:nvSpPr>
          <p:spPr>
            <a:xfrm>
              <a:off x="5098828" y="757636"/>
              <a:ext cx="1091664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芫荽" pitchFamily="2" charset="-120"/>
                  <a:ea typeface="芫荽" pitchFamily="2" charset="-120"/>
                  <a:cs typeface="芫荽" pitchFamily="2" charset="-120"/>
                </a:rPr>
                <a:t>q</a:t>
              </a:r>
              <a:endPara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B3E96891-4A1F-6B80-1081-795F86B768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1CF"/>
              </a:clrFrom>
              <a:clrTo>
                <a:srgbClr val="F4F1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4302" y="2455948"/>
            <a:ext cx="1678378" cy="2072629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5C9CCEBD-CD95-648E-8837-0058A86B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103" y="1870750"/>
            <a:ext cx="3857878" cy="44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B275411-B68D-D86C-125F-DC251EAB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5200" y="1919630"/>
            <a:ext cx="4055216" cy="43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1170C5D-B676-82ED-0B22-83A75B69E04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5808" r="5439" b="19162"/>
          <a:stretch>
            <a:fillRect/>
          </a:stretch>
        </p:blipFill>
        <p:spPr>
          <a:xfrm flipH="1">
            <a:off x="113559" y="79085"/>
            <a:ext cx="1208194" cy="1011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31206-D37B-6C51-B514-C19D33C75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/>
          <a:stretch>
            <a:fillRect/>
          </a:stretch>
        </p:blipFill>
        <p:spPr bwMode="auto">
          <a:xfrm>
            <a:off x="8170950" y="1830492"/>
            <a:ext cx="3912048" cy="45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4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5C9">
            <a:alpha val="9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9F037-D7F3-CEDA-DBB8-AD6C7FF4B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9C7592BF-B2C8-751E-5B76-BE5D4771581D}"/>
              </a:ext>
            </a:extLst>
          </p:cNvPr>
          <p:cNvGrpSpPr/>
          <p:nvPr/>
        </p:nvGrpSpPr>
        <p:grpSpPr>
          <a:xfrm>
            <a:off x="1018771" y="3701144"/>
            <a:ext cx="2323733" cy="2398832"/>
            <a:chOff x="4394843" y="105065"/>
            <a:chExt cx="2840076" cy="318958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A7542A05-B74F-84B8-299C-7BC818957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C7660D17-A920-19AA-C242-77D2D30407BF}"/>
                </a:ext>
              </a:extLst>
            </p:cNvPr>
            <p:cNvSpPr txBox="1"/>
            <p:nvPr/>
          </p:nvSpPr>
          <p:spPr>
            <a:xfrm>
              <a:off x="5068966" y="898727"/>
              <a:ext cx="993704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芫荽" pitchFamily="2" charset="-120"/>
                  <a:ea typeface="芫荽" pitchFamily="2" charset="-120"/>
                  <a:cs typeface="芫荽" pitchFamily="2" charset="-120"/>
                </a:rPr>
                <a:t>s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3AEAE60-E211-2E6A-0078-771280125426}"/>
              </a:ext>
            </a:extLst>
          </p:cNvPr>
          <p:cNvSpPr txBox="1"/>
          <p:nvPr/>
        </p:nvSpPr>
        <p:spPr>
          <a:xfrm>
            <a:off x="1765090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157D4D19-B876-34DC-E7F2-9D31E16088A6}"/>
              </a:ext>
            </a:extLst>
          </p:cNvPr>
          <p:cNvSpPr txBox="1"/>
          <p:nvPr/>
        </p:nvSpPr>
        <p:spPr>
          <a:xfrm>
            <a:off x="5671594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21F6644C-03A9-EB56-CDF6-DDA73E77F9CC}"/>
              </a:ext>
            </a:extLst>
          </p:cNvPr>
          <p:cNvSpPr txBox="1"/>
          <p:nvPr/>
        </p:nvSpPr>
        <p:spPr>
          <a:xfrm>
            <a:off x="9648378" y="399970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E7A691F-B9C8-6B13-61E6-2DE31176EA44}"/>
              </a:ext>
            </a:extLst>
          </p:cNvPr>
          <p:cNvGrpSpPr/>
          <p:nvPr/>
        </p:nvGrpSpPr>
        <p:grpSpPr>
          <a:xfrm>
            <a:off x="4860143" y="3624943"/>
            <a:ext cx="2323733" cy="2398832"/>
            <a:chOff x="4394843" y="105065"/>
            <a:chExt cx="2840076" cy="318958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370B56A-AFF4-67E3-E557-04C8C96B1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776C6CE-A8F5-660A-9576-7F5C5ED33BC1}"/>
                </a:ext>
              </a:extLst>
            </p:cNvPr>
            <p:cNvSpPr txBox="1"/>
            <p:nvPr/>
          </p:nvSpPr>
          <p:spPr>
            <a:xfrm>
              <a:off x="4654330" y="980980"/>
              <a:ext cx="1879261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芫荽" pitchFamily="2" charset="-120"/>
                  <a:ea typeface="芫荽" pitchFamily="2" charset="-120"/>
                  <a:cs typeface="芫荽" pitchFamily="2" charset="-120"/>
                </a:rPr>
                <a:t>sh</a:t>
              </a:r>
              <a:endPara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D3A1FB58-EF15-57CB-573C-C0F5424F3F7F}"/>
              </a:ext>
            </a:extLst>
          </p:cNvPr>
          <p:cNvGrpSpPr/>
          <p:nvPr/>
        </p:nvGrpSpPr>
        <p:grpSpPr>
          <a:xfrm>
            <a:off x="8881625" y="3624943"/>
            <a:ext cx="2323733" cy="2398832"/>
            <a:chOff x="4394843" y="105065"/>
            <a:chExt cx="2840076" cy="318958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405FBE7-9186-C131-A564-8DEBF9F89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A564E19-BE75-51E4-57BC-B2FCFD179DDE}"/>
                </a:ext>
              </a:extLst>
            </p:cNvPr>
            <p:cNvSpPr txBox="1"/>
            <p:nvPr/>
          </p:nvSpPr>
          <p:spPr>
            <a:xfrm>
              <a:off x="5074474" y="822740"/>
              <a:ext cx="962357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芫荽" pitchFamily="2" charset="-120"/>
                  <a:ea typeface="芫荽" pitchFamily="2" charset="-120"/>
                  <a:cs typeface="芫荽" pitchFamily="2" charset="-120"/>
                </a:rPr>
                <a:t>z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066BCBCE-23B7-6D84-4DCD-7806FA0C8E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1CF"/>
              </a:clrFrom>
              <a:clrTo>
                <a:srgbClr val="F4F1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811" y="2499491"/>
            <a:ext cx="1678378" cy="2072629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69E4CBE1-3A15-854D-B399-A58970EF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219" y="1919714"/>
            <a:ext cx="3857878" cy="44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587AA51-4826-52B5-28AF-DAC47E78E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6819" y="1919714"/>
            <a:ext cx="4055216" cy="43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992DA62-6668-EA5F-BF83-AF4DFBFB120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5808" r="5439" b="19162"/>
          <a:stretch>
            <a:fillRect/>
          </a:stretch>
        </p:blipFill>
        <p:spPr>
          <a:xfrm flipH="1">
            <a:off x="113559" y="79085"/>
            <a:ext cx="1208194" cy="1011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72D283-EFF0-0E61-3E28-3AAA32232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/>
          <a:stretch>
            <a:fillRect/>
          </a:stretch>
        </p:blipFill>
        <p:spPr bwMode="auto">
          <a:xfrm>
            <a:off x="8269066" y="1879456"/>
            <a:ext cx="3912048" cy="45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9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ㄕ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ㄗ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ㄕ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5C9">
            <a:alpha val="9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892357-3D69-BDFD-A611-3A09F4325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10FF2908-0E5A-A11B-3A8B-627D5E594981}"/>
              </a:ext>
            </a:extLst>
          </p:cNvPr>
          <p:cNvGrpSpPr/>
          <p:nvPr/>
        </p:nvGrpSpPr>
        <p:grpSpPr>
          <a:xfrm>
            <a:off x="1018771" y="3701144"/>
            <a:ext cx="2323733" cy="2398832"/>
            <a:chOff x="4394843" y="105065"/>
            <a:chExt cx="2840076" cy="318958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0CFF848E-A938-528B-0C09-0F3A171E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1EA84481-2310-D8BC-5814-A98DF32A5987}"/>
                </a:ext>
              </a:extLst>
            </p:cNvPr>
            <p:cNvSpPr txBox="1"/>
            <p:nvPr/>
          </p:nvSpPr>
          <p:spPr>
            <a:xfrm>
              <a:off x="5207526" y="1000049"/>
              <a:ext cx="78211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芫荽" pitchFamily="2" charset="-120"/>
                  <a:ea typeface="芫荽" pitchFamily="2" charset="-120"/>
                  <a:cs typeface="芫荽" pitchFamily="2" charset="-120"/>
                </a:rPr>
                <a:t>f</a:t>
              </a:r>
              <a:endPara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2F0EA840-1C4C-0233-483B-A1E51705D8FC}"/>
              </a:ext>
            </a:extLst>
          </p:cNvPr>
          <p:cNvSpPr txBox="1"/>
          <p:nvPr/>
        </p:nvSpPr>
        <p:spPr>
          <a:xfrm>
            <a:off x="1765090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81945B5D-775B-778E-E444-D397C3CFFF63}"/>
              </a:ext>
            </a:extLst>
          </p:cNvPr>
          <p:cNvSpPr txBox="1"/>
          <p:nvPr/>
        </p:nvSpPr>
        <p:spPr>
          <a:xfrm>
            <a:off x="5671594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1EEF0B8-5B61-B842-BBE0-CA4222515F13}"/>
              </a:ext>
            </a:extLst>
          </p:cNvPr>
          <p:cNvSpPr txBox="1"/>
          <p:nvPr/>
        </p:nvSpPr>
        <p:spPr>
          <a:xfrm>
            <a:off x="9648378" y="399970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2EDB732-AF2C-9BB6-C931-FF85BD0FF670}"/>
              </a:ext>
            </a:extLst>
          </p:cNvPr>
          <p:cNvGrpSpPr/>
          <p:nvPr/>
        </p:nvGrpSpPr>
        <p:grpSpPr>
          <a:xfrm>
            <a:off x="4860143" y="3624943"/>
            <a:ext cx="2323733" cy="2398832"/>
            <a:chOff x="4394843" y="105065"/>
            <a:chExt cx="2840076" cy="318958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C4053D3-AB28-6EE3-36C6-01AA56891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051134F-2AA3-1D7C-5C0E-03AEB9D3972E}"/>
                </a:ext>
              </a:extLst>
            </p:cNvPr>
            <p:cNvSpPr txBox="1"/>
            <p:nvPr/>
          </p:nvSpPr>
          <p:spPr>
            <a:xfrm>
              <a:off x="4879652" y="800689"/>
              <a:ext cx="1454116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芫荽" pitchFamily="2" charset="-120"/>
                  <a:ea typeface="芫荽" pitchFamily="2" charset="-120"/>
                  <a:cs typeface="芫荽" pitchFamily="2" charset="-120"/>
                </a:rPr>
                <a:t>m</a:t>
              </a:r>
              <a:endPara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C2323C3-0E0A-127B-43CB-CD5C2B5CB801}"/>
              </a:ext>
            </a:extLst>
          </p:cNvPr>
          <p:cNvGrpSpPr/>
          <p:nvPr/>
        </p:nvGrpSpPr>
        <p:grpSpPr>
          <a:xfrm>
            <a:off x="8881625" y="3624943"/>
            <a:ext cx="2323733" cy="2398832"/>
            <a:chOff x="4394843" y="105065"/>
            <a:chExt cx="2840076" cy="318958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7A44BC4-E80C-F510-A415-6DFA90CA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367E774-A76F-A662-8D9A-F3433C0DA7E8}"/>
                </a:ext>
              </a:extLst>
            </p:cNvPr>
            <p:cNvSpPr txBox="1"/>
            <p:nvPr/>
          </p:nvSpPr>
          <p:spPr>
            <a:xfrm>
              <a:off x="5077275" y="1000047"/>
              <a:ext cx="1113216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芫荽" pitchFamily="2" charset="-120"/>
                  <a:ea typeface="芫荽" pitchFamily="2" charset="-120"/>
                  <a:cs typeface="芫荽" pitchFamily="2" charset="-120"/>
                </a:rPr>
                <a:t>ü</a:t>
              </a:r>
              <a:endPara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4698160F-8DE3-1546-3920-8D40892DBCF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1CF"/>
              </a:clrFrom>
              <a:clrTo>
                <a:srgbClr val="F4F1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811" y="2499491"/>
            <a:ext cx="1678378" cy="2072629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51D65B75-0E8E-862D-C282-847E15D1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559" y="1903130"/>
            <a:ext cx="3857878" cy="44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734CED9-8434-3EC8-4277-7947D67A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8595" y="1952009"/>
            <a:ext cx="4055216" cy="43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1CA6F14-A0AF-138F-8BE3-B8F2797A10B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5808" r="5439" b="19162"/>
          <a:stretch>
            <a:fillRect/>
          </a:stretch>
        </p:blipFill>
        <p:spPr>
          <a:xfrm flipH="1">
            <a:off x="113559" y="79085"/>
            <a:ext cx="1208194" cy="1011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F0E6E9-0BFA-37A4-64CF-85EB88E9E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/>
          <a:stretch>
            <a:fillRect/>
          </a:stretch>
        </p:blipFill>
        <p:spPr bwMode="auto">
          <a:xfrm>
            <a:off x="8103406" y="1862872"/>
            <a:ext cx="3912048" cy="45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1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24</Words>
  <Application>Microsoft Office PowerPoint</Application>
  <PresentationFormat>寬螢幕</PresentationFormat>
  <Paragraphs>24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芫荽</vt:lpstr>
      <vt:lpstr>Arial</vt:lpstr>
      <vt:lpstr>Calibri</vt:lpstr>
      <vt:lpstr>4_Office Theme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香瑩 張</dc:creator>
  <cp:lastModifiedBy>香瑩 張</cp:lastModifiedBy>
  <cp:revision>17</cp:revision>
  <dcterms:created xsi:type="dcterms:W3CDTF">2025-12-16T07:53:03Z</dcterms:created>
  <dcterms:modified xsi:type="dcterms:W3CDTF">2026-07-03T09:17:57Z</dcterms:modified>
</cp:coreProperties>
</file>