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63" r:id="rId2"/>
    <p:sldId id="3765" r:id="rId3"/>
    <p:sldId id="3764" r:id="rId4"/>
    <p:sldId id="3766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4EE"/>
    <a:srgbClr val="F8B6D2"/>
    <a:srgbClr val="F7A5C9"/>
    <a:srgbClr val="F2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0" autoAdjust="0"/>
    <p:restoredTop sz="94660"/>
  </p:normalViewPr>
  <p:slideViewPr>
    <p:cSldViewPr snapToGrid="0">
      <p:cViewPr>
        <p:scale>
          <a:sx n="50" d="100"/>
          <a:sy n="50" d="100"/>
        </p:scale>
        <p:origin x="1686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910" y="1933496"/>
            <a:ext cx="8861644" cy="1334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3820" y="3526971"/>
            <a:ext cx="7297824" cy="15905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9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4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9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4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9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0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8461" y="249252"/>
            <a:ext cx="2345729" cy="53106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1273" y="249252"/>
            <a:ext cx="6863430" cy="53106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0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6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40" y="3999540"/>
            <a:ext cx="8861644" cy="1236169"/>
          </a:xfrm>
        </p:spPr>
        <p:txBody>
          <a:bodyPr anchor="t"/>
          <a:lstStyle>
            <a:lvl1pPr algn="l">
              <a:defRPr sz="363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540" y="2638026"/>
            <a:ext cx="8861644" cy="1361514"/>
          </a:xfrm>
        </p:spPr>
        <p:txBody>
          <a:bodyPr anchor="b"/>
          <a:lstStyle>
            <a:lvl1pPr marL="0" indent="0">
              <a:buNone/>
              <a:defRPr sz="1815">
                <a:solidFill>
                  <a:schemeClr val="tx1">
                    <a:tint val="75000"/>
                  </a:schemeClr>
                </a:solidFill>
              </a:defRPr>
            </a:lvl1pPr>
            <a:lvl2pPr marL="414955" indent="0">
              <a:buNone/>
              <a:defRPr sz="1634">
                <a:solidFill>
                  <a:schemeClr val="tx1">
                    <a:tint val="75000"/>
                  </a:schemeClr>
                </a:solidFill>
              </a:defRPr>
            </a:lvl2pPr>
            <a:lvl3pPr marL="829909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3pPr>
            <a:lvl4pPr marL="1244864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4pPr>
            <a:lvl5pPr marL="1659819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5pPr>
            <a:lvl6pPr marL="2074774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6pPr>
            <a:lvl7pPr marL="2489728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7pPr>
            <a:lvl8pPr marL="2904683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8pPr>
            <a:lvl9pPr marL="3319638" indent="0">
              <a:buNone/>
              <a:defRPr sz="12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273" y="1452283"/>
            <a:ext cx="4604580" cy="4107597"/>
          </a:xfrm>
        </p:spPr>
        <p:txBody>
          <a:bodyPr/>
          <a:lstStyle>
            <a:lvl1pPr>
              <a:defRPr sz="2541"/>
            </a:lvl1pPr>
            <a:lvl2pPr>
              <a:defRPr sz="2178"/>
            </a:lvl2pPr>
            <a:lvl3pPr>
              <a:defRPr sz="1815"/>
            </a:lvl3pPr>
            <a:lvl4pPr>
              <a:defRPr sz="1634"/>
            </a:lvl4pPr>
            <a:lvl5pPr>
              <a:defRPr sz="1634"/>
            </a:lvl5pPr>
            <a:lvl6pPr>
              <a:defRPr sz="1634"/>
            </a:lvl6pPr>
            <a:lvl7pPr>
              <a:defRPr sz="1634"/>
            </a:lvl7pPr>
            <a:lvl8pPr>
              <a:defRPr sz="1634"/>
            </a:lvl8pPr>
            <a:lvl9pPr>
              <a:defRPr sz="16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9610" y="1452283"/>
            <a:ext cx="4604580" cy="4107597"/>
          </a:xfrm>
        </p:spPr>
        <p:txBody>
          <a:bodyPr/>
          <a:lstStyle>
            <a:lvl1pPr>
              <a:defRPr sz="2541"/>
            </a:lvl1pPr>
            <a:lvl2pPr>
              <a:defRPr sz="2178"/>
            </a:lvl2pPr>
            <a:lvl3pPr>
              <a:defRPr sz="1815"/>
            </a:lvl3pPr>
            <a:lvl4pPr>
              <a:defRPr sz="1634"/>
            </a:lvl4pPr>
            <a:lvl5pPr>
              <a:defRPr sz="1634"/>
            </a:lvl5pPr>
            <a:lvl6pPr>
              <a:defRPr sz="1634"/>
            </a:lvl6pPr>
            <a:lvl7pPr>
              <a:defRPr sz="1634"/>
            </a:lvl7pPr>
            <a:lvl8pPr>
              <a:defRPr sz="1634"/>
            </a:lvl8pPr>
            <a:lvl9pPr>
              <a:defRPr sz="16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4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273" y="1393212"/>
            <a:ext cx="4606390" cy="580624"/>
          </a:xfrm>
        </p:spPr>
        <p:txBody>
          <a:bodyPr anchor="b"/>
          <a:lstStyle>
            <a:lvl1pPr marL="0" indent="0">
              <a:buNone/>
              <a:defRPr sz="2178" b="1"/>
            </a:lvl1pPr>
            <a:lvl2pPr marL="414955" indent="0">
              <a:buNone/>
              <a:defRPr sz="1815" b="1"/>
            </a:lvl2pPr>
            <a:lvl3pPr marL="829909" indent="0">
              <a:buNone/>
              <a:defRPr sz="1634" b="1"/>
            </a:lvl3pPr>
            <a:lvl4pPr marL="1244864" indent="0">
              <a:buNone/>
              <a:defRPr sz="1452" b="1"/>
            </a:lvl4pPr>
            <a:lvl5pPr marL="1659819" indent="0">
              <a:buNone/>
              <a:defRPr sz="1452" b="1"/>
            </a:lvl5pPr>
            <a:lvl6pPr marL="2074774" indent="0">
              <a:buNone/>
              <a:defRPr sz="1452" b="1"/>
            </a:lvl6pPr>
            <a:lvl7pPr marL="2489728" indent="0">
              <a:buNone/>
              <a:defRPr sz="1452" b="1"/>
            </a:lvl7pPr>
            <a:lvl8pPr marL="2904683" indent="0">
              <a:buNone/>
              <a:defRPr sz="1452" b="1"/>
            </a:lvl8pPr>
            <a:lvl9pPr marL="3319638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73" y="1973836"/>
            <a:ext cx="4606390" cy="3586043"/>
          </a:xfrm>
        </p:spPr>
        <p:txBody>
          <a:bodyPr/>
          <a:lstStyle>
            <a:lvl1pPr>
              <a:defRPr sz="2178"/>
            </a:lvl1pPr>
            <a:lvl2pPr>
              <a:defRPr sz="1815"/>
            </a:lvl2pPr>
            <a:lvl3pPr>
              <a:defRPr sz="1634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5991" y="1393212"/>
            <a:ext cx="4608200" cy="580624"/>
          </a:xfrm>
        </p:spPr>
        <p:txBody>
          <a:bodyPr anchor="b"/>
          <a:lstStyle>
            <a:lvl1pPr marL="0" indent="0">
              <a:buNone/>
              <a:defRPr sz="2178" b="1"/>
            </a:lvl1pPr>
            <a:lvl2pPr marL="414955" indent="0">
              <a:buNone/>
              <a:defRPr sz="1815" b="1"/>
            </a:lvl2pPr>
            <a:lvl3pPr marL="829909" indent="0">
              <a:buNone/>
              <a:defRPr sz="1634" b="1"/>
            </a:lvl3pPr>
            <a:lvl4pPr marL="1244864" indent="0">
              <a:buNone/>
              <a:defRPr sz="1452" b="1"/>
            </a:lvl4pPr>
            <a:lvl5pPr marL="1659819" indent="0">
              <a:buNone/>
              <a:defRPr sz="1452" b="1"/>
            </a:lvl5pPr>
            <a:lvl6pPr marL="2074774" indent="0">
              <a:buNone/>
              <a:defRPr sz="1452" b="1"/>
            </a:lvl6pPr>
            <a:lvl7pPr marL="2489728" indent="0">
              <a:buNone/>
              <a:defRPr sz="1452" b="1"/>
            </a:lvl7pPr>
            <a:lvl8pPr marL="2904683" indent="0">
              <a:buNone/>
              <a:defRPr sz="1452" b="1"/>
            </a:lvl8pPr>
            <a:lvl9pPr marL="3319638" indent="0">
              <a:buNone/>
              <a:defRPr sz="14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5991" y="1973836"/>
            <a:ext cx="4608200" cy="3586043"/>
          </a:xfrm>
        </p:spPr>
        <p:txBody>
          <a:bodyPr/>
          <a:lstStyle>
            <a:lvl1pPr>
              <a:defRPr sz="2178"/>
            </a:lvl1pPr>
            <a:lvl2pPr>
              <a:defRPr sz="1815"/>
            </a:lvl2pPr>
            <a:lvl3pPr>
              <a:defRPr sz="1634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9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5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74" y="247810"/>
            <a:ext cx="3429906" cy="1054634"/>
          </a:xfrm>
        </p:spPr>
        <p:txBody>
          <a:bodyPr anchor="b"/>
          <a:lstStyle>
            <a:lvl1pPr algn="l">
              <a:defRPr sz="18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6066" y="247811"/>
            <a:ext cx="5828124" cy="5312069"/>
          </a:xfrm>
        </p:spPr>
        <p:txBody>
          <a:bodyPr/>
          <a:lstStyle>
            <a:lvl1pPr>
              <a:defRPr sz="2904"/>
            </a:lvl1pPr>
            <a:lvl2pPr>
              <a:defRPr sz="2541"/>
            </a:lvl2pPr>
            <a:lvl3pPr>
              <a:defRPr sz="2178"/>
            </a:lvl3pPr>
            <a:lvl4pPr>
              <a:defRPr sz="1815"/>
            </a:lvl4pPr>
            <a:lvl5pPr>
              <a:defRPr sz="1815"/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274" y="1302444"/>
            <a:ext cx="3429906" cy="4257435"/>
          </a:xfrm>
        </p:spPr>
        <p:txBody>
          <a:bodyPr/>
          <a:lstStyle>
            <a:lvl1pPr marL="0" indent="0">
              <a:buNone/>
              <a:defRPr sz="1271"/>
            </a:lvl1pPr>
            <a:lvl2pPr marL="414955" indent="0">
              <a:buNone/>
              <a:defRPr sz="1089"/>
            </a:lvl2pPr>
            <a:lvl3pPr marL="829909" indent="0">
              <a:buNone/>
              <a:defRPr sz="908"/>
            </a:lvl3pPr>
            <a:lvl4pPr marL="1244864" indent="0">
              <a:buNone/>
              <a:defRPr sz="817"/>
            </a:lvl4pPr>
            <a:lvl5pPr marL="1659819" indent="0">
              <a:buNone/>
              <a:defRPr sz="817"/>
            </a:lvl5pPr>
            <a:lvl6pPr marL="2074774" indent="0">
              <a:buNone/>
              <a:defRPr sz="817"/>
            </a:lvl6pPr>
            <a:lvl7pPr marL="2489728" indent="0">
              <a:buNone/>
              <a:defRPr sz="817"/>
            </a:lvl7pPr>
            <a:lvl8pPr marL="2904683" indent="0">
              <a:buNone/>
              <a:defRPr sz="817"/>
            </a:lvl8pPr>
            <a:lvl9pPr marL="3319638" indent="0">
              <a:buNone/>
              <a:defRPr sz="8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1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464" y="4356847"/>
            <a:ext cx="6255278" cy="514350"/>
          </a:xfrm>
        </p:spPr>
        <p:txBody>
          <a:bodyPr anchor="b"/>
          <a:lstStyle>
            <a:lvl1pPr algn="l">
              <a:defRPr sz="181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3464" y="556132"/>
            <a:ext cx="6255278" cy="3734440"/>
          </a:xfrm>
        </p:spPr>
        <p:txBody>
          <a:bodyPr/>
          <a:lstStyle>
            <a:lvl1pPr marL="0" indent="0">
              <a:buNone/>
              <a:defRPr sz="2904"/>
            </a:lvl1pPr>
            <a:lvl2pPr marL="414955" indent="0">
              <a:buNone/>
              <a:defRPr sz="2541"/>
            </a:lvl2pPr>
            <a:lvl3pPr marL="829909" indent="0">
              <a:buNone/>
              <a:defRPr sz="2178"/>
            </a:lvl3pPr>
            <a:lvl4pPr marL="1244864" indent="0">
              <a:buNone/>
              <a:defRPr sz="1815"/>
            </a:lvl4pPr>
            <a:lvl5pPr marL="1659819" indent="0">
              <a:buNone/>
              <a:defRPr sz="1815"/>
            </a:lvl5pPr>
            <a:lvl6pPr marL="2074774" indent="0">
              <a:buNone/>
              <a:defRPr sz="1815"/>
            </a:lvl6pPr>
            <a:lvl7pPr marL="2489728" indent="0">
              <a:buNone/>
              <a:defRPr sz="1815"/>
            </a:lvl7pPr>
            <a:lvl8pPr marL="2904683" indent="0">
              <a:buNone/>
              <a:defRPr sz="1815"/>
            </a:lvl8pPr>
            <a:lvl9pPr marL="3319638" indent="0">
              <a:buNone/>
              <a:defRPr sz="181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3464" y="4871198"/>
            <a:ext cx="6255278" cy="730463"/>
          </a:xfrm>
        </p:spPr>
        <p:txBody>
          <a:bodyPr/>
          <a:lstStyle>
            <a:lvl1pPr marL="0" indent="0">
              <a:buNone/>
              <a:defRPr sz="1271"/>
            </a:lvl1pPr>
            <a:lvl2pPr marL="414955" indent="0">
              <a:buNone/>
              <a:defRPr sz="1089"/>
            </a:lvl2pPr>
            <a:lvl3pPr marL="829909" indent="0">
              <a:buNone/>
              <a:defRPr sz="908"/>
            </a:lvl3pPr>
            <a:lvl4pPr marL="1244864" indent="0">
              <a:buNone/>
              <a:defRPr sz="817"/>
            </a:lvl4pPr>
            <a:lvl5pPr marL="1659819" indent="0">
              <a:buNone/>
              <a:defRPr sz="817"/>
            </a:lvl5pPr>
            <a:lvl6pPr marL="2074774" indent="0">
              <a:buNone/>
              <a:defRPr sz="817"/>
            </a:lvl6pPr>
            <a:lvl7pPr marL="2489728" indent="0">
              <a:buNone/>
              <a:defRPr sz="817"/>
            </a:lvl7pPr>
            <a:lvl8pPr marL="2904683" indent="0">
              <a:buNone/>
              <a:defRPr sz="817"/>
            </a:lvl8pPr>
            <a:lvl9pPr marL="3319638" indent="0">
              <a:buNone/>
              <a:defRPr sz="8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73" y="249251"/>
            <a:ext cx="9382917" cy="1037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273" y="1452283"/>
            <a:ext cx="9382917" cy="4107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1273" y="5768789"/>
            <a:ext cx="2432608" cy="331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2033" y="5768789"/>
            <a:ext cx="3301397" cy="331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71582" y="5768789"/>
            <a:ext cx="2432608" cy="331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0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29909" rtl="0" eaLnBrk="1" latinLnBrk="0" hangingPunct="1">
        <a:spcBef>
          <a:spcPct val="0"/>
        </a:spcBef>
        <a:buNone/>
        <a:defRPr sz="39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216" indent="-311216" algn="l" defTabSz="829909" rtl="0" eaLnBrk="1" latinLnBrk="0" hangingPunct="1">
        <a:spcBef>
          <a:spcPct val="20000"/>
        </a:spcBef>
        <a:buFont typeface="Arial" pitchFamily="34" charset="0"/>
        <a:buChar char="•"/>
        <a:defRPr sz="2904" kern="1200">
          <a:solidFill>
            <a:schemeClr val="tx1"/>
          </a:solidFill>
          <a:latin typeface="+mn-lt"/>
          <a:ea typeface="+mn-ea"/>
          <a:cs typeface="+mn-cs"/>
        </a:defRPr>
      </a:lvl1pPr>
      <a:lvl2pPr marL="674301" indent="-259347" algn="l" defTabSz="829909" rtl="0" eaLnBrk="1" latinLnBrk="0" hangingPunct="1">
        <a:spcBef>
          <a:spcPct val="20000"/>
        </a:spcBef>
        <a:buFont typeface="Arial" pitchFamily="34" charset="0"/>
        <a:buChar char="–"/>
        <a:defRPr sz="2541" kern="1200">
          <a:solidFill>
            <a:schemeClr val="tx1"/>
          </a:solidFill>
          <a:latin typeface="+mn-lt"/>
          <a:ea typeface="+mn-ea"/>
          <a:cs typeface="+mn-cs"/>
        </a:defRPr>
      </a:lvl2pPr>
      <a:lvl3pPr marL="1037387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3pPr>
      <a:lvl4pPr marL="1452342" indent="-207477" algn="l" defTabSz="829909" rtl="0" eaLnBrk="1" latinLnBrk="0" hangingPunct="1">
        <a:spcBef>
          <a:spcPct val="20000"/>
        </a:spcBef>
        <a:buFont typeface="Arial" pitchFamily="34" charset="0"/>
        <a:buChar char="–"/>
        <a:defRPr sz="1815" kern="1200">
          <a:solidFill>
            <a:schemeClr val="tx1"/>
          </a:solidFill>
          <a:latin typeface="+mn-lt"/>
          <a:ea typeface="+mn-ea"/>
          <a:cs typeface="+mn-cs"/>
        </a:defRPr>
      </a:lvl4pPr>
      <a:lvl5pPr marL="1867296" indent="-207477" algn="l" defTabSz="829909" rtl="0" eaLnBrk="1" latinLnBrk="0" hangingPunct="1">
        <a:spcBef>
          <a:spcPct val="20000"/>
        </a:spcBef>
        <a:buFont typeface="Arial" pitchFamily="34" charset="0"/>
        <a:buChar char="»"/>
        <a:defRPr sz="1815" kern="1200">
          <a:solidFill>
            <a:schemeClr val="tx1"/>
          </a:solidFill>
          <a:latin typeface="+mn-lt"/>
          <a:ea typeface="+mn-ea"/>
          <a:cs typeface="+mn-cs"/>
        </a:defRPr>
      </a:lvl5pPr>
      <a:lvl6pPr marL="2282251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6pPr>
      <a:lvl7pPr marL="2697206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7pPr>
      <a:lvl8pPr marL="3112160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8pPr>
      <a:lvl9pPr marL="3527115" indent="-207477" algn="l" defTabSz="829909" rtl="0" eaLnBrk="1" latinLnBrk="0" hangingPunct="1">
        <a:spcBef>
          <a:spcPct val="20000"/>
        </a:spcBef>
        <a:buFont typeface="Arial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1pPr>
      <a:lvl2pPr marL="414955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2pPr>
      <a:lvl3pPr marL="829909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3pPr>
      <a:lvl4pPr marL="1244864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4pPr>
      <a:lvl5pPr marL="1659819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5pPr>
      <a:lvl6pPr marL="2074774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6pPr>
      <a:lvl7pPr marL="2489728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7pPr>
      <a:lvl8pPr marL="2904683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8pPr>
      <a:lvl9pPr marL="3319638" algn="l" defTabSz="829909" rtl="0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5.wav"/><Relationship Id="rId7" Type="http://schemas.openxmlformats.org/officeDocument/2006/relationships/image" Target="../media/image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6.wav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8.wav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9.wav"/><Relationship Id="rId7" Type="http://schemas.openxmlformats.org/officeDocument/2006/relationships/image" Target="../media/image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10.wav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5C9">
            <a:alpha val="9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997F91-1DF1-B483-4CBD-B41166219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id="{6F4610F4-62E9-8B4F-5968-E3B9CD94C0A6}"/>
              </a:ext>
            </a:extLst>
          </p:cNvPr>
          <p:cNvGrpSpPr/>
          <p:nvPr/>
        </p:nvGrpSpPr>
        <p:grpSpPr>
          <a:xfrm>
            <a:off x="1018771" y="3701144"/>
            <a:ext cx="2323733" cy="2398832"/>
            <a:chOff x="4394843" y="105065"/>
            <a:chExt cx="2840076" cy="3189589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41D2A589-BC13-BA0B-DA55-8C8C09BC2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4F1CF"/>
                </a:clrFrom>
                <a:clrTo>
                  <a:srgbClr val="F4F1C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59" b="95777" l="8672" r="90775">
                          <a14:foregroundMark x1="12731" y1="42061" x2="11993" y2="66385"/>
                          <a14:foregroundMark x1="27860" y1="92905" x2="68266" y2="92905"/>
                          <a14:foregroundMark x1="90775" y1="35304" x2="90775" y2="73480"/>
                          <a14:foregroundMark x1="10517" y1="35642" x2="8856" y2="84291"/>
                          <a14:foregroundMark x1="72878" y1="91385" x2="79151" y2="91385"/>
                          <a14:foregroundMark x1="10148" y1="86993" x2="41882" y2="95777"/>
                          <a14:foregroundMark x1="41882" y1="95777" x2="71402" y2="957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4843" y="105065"/>
              <a:ext cx="2840076" cy="3189589"/>
            </a:xfrm>
            <a:prstGeom prst="rect">
              <a:avLst/>
            </a:prstGeom>
          </p:spPr>
        </p:pic>
        <p:sp>
          <p:nvSpPr>
            <p:cNvPr id="96" name="文字方塊 95">
              <a:extLst>
                <a:ext uri="{FF2B5EF4-FFF2-40B4-BE49-F238E27FC236}">
                  <a16:creationId xmlns:a16="http://schemas.microsoft.com/office/drawing/2014/main" id="{58611504-70F1-1058-9A1A-D39D4345A3E8}"/>
                </a:ext>
              </a:extLst>
            </p:cNvPr>
            <p:cNvSpPr txBox="1"/>
            <p:nvPr/>
          </p:nvSpPr>
          <p:spPr>
            <a:xfrm>
              <a:off x="4765149" y="1000049"/>
              <a:ext cx="1730362" cy="208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TW" altLang="en-US" sz="9600" dirty="0">
                  <a:solidFill>
                    <a:prstClr val="black"/>
                  </a:solidFill>
                  <a:latin typeface="芫荽" pitchFamily="2" charset="-120"/>
                  <a:ea typeface="芫荽" pitchFamily="2" charset="-120"/>
                  <a:cs typeface="芫荽" pitchFamily="2" charset="-120"/>
                </a:rPr>
                <a:t>ㄎ</a:t>
              </a:r>
            </a:p>
          </p:txBody>
        </p:sp>
      </p:grpSp>
      <p:pic>
        <p:nvPicPr>
          <p:cNvPr id="41" name="圖片 40">
            <a:extLst>
              <a:ext uri="{FF2B5EF4-FFF2-40B4-BE49-F238E27FC236}">
                <a16:creationId xmlns:a16="http://schemas.microsoft.com/office/drawing/2014/main" id="{95DCD9A0-88E0-BE0F-225C-FE5A465D2DE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4F1CF"/>
              </a:clrFrom>
              <a:clrTo>
                <a:srgbClr val="F4F1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4016" y="2536392"/>
            <a:ext cx="1678378" cy="2072629"/>
          </a:xfrm>
          <a:prstGeom prst="rect">
            <a:avLst/>
          </a:prstGeom>
        </p:spPr>
      </p:pic>
      <p:sp>
        <p:nvSpPr>
          <p:cNvPr id="42" name="文字方塊 41">
            <a:extLst>
              <a:ext uri="{FF2B5EF4-FFF2-40B4-BE49-F238E27FC236}">
                <a16:creationId xmlns:a16="http://schemas.microsoft.com/office/drawing/2014/main" id="{82A43254-B1E4-0418-E718-15E4C823680F}"/>
              </a:ext>
            </a:extLst>
          </p:cNvPr>
          <p:cNvSpPr txBox="1"/>
          <p:nvPr/>
        </p:nvSpPr>
        <p:spPr>
          <a:xfrm>
            <a:off x="1765090" y="399970"/>
            <a:ext cx="7008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1</a:t>
            </a:r>
            <a:endParaRPr kumimoji="0" lang="zh-TW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12C11799-ADB1-E9C6-DB75-BA39EB3416D0}"/>
              </a:ext>
            </a:extLst>
          </p:cNvPr>
          <p:cNvSpPr txBox="1"/>
          <p:nvPr/>
        </p:nvSpPr>
        <p:spPr>
          <a:xfrm>
            <a:off x="5671594" y="399970"/>
            <a:ext cx="7008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2</a:t>
            </a:r>
            <a:endParaRPr kumimoji="0" lang="zh-TW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ED23A550-4B0F-6156-025D-B0FA34AE4F6A}"/>
              </a:ext>
            </a:extLst>
          </p:cNvPr>
          <p:cNvSpPr txBox="1"/>
          <p:nvPr/>
        </p:nvSpPr>
        <p:spPr>
          <a:xfrm>
            <a:off x="9648378" y="399970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3</a:t>
            </a:r>
            <a:endParaRPr kumimoji="0" lang="zh-TW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232DDD0F-6040-776D-CC4B-2E9F207FF157}"/>
              </a:ext>
            </a:extLst>
          </p:cNvPr>
          <p:cNvGrpSpPr/>
          <p:nvPr/>
        </p:nvGrpSpPr>
        <p:grpSpPr>
          <a:xfrm>
            <a:off x="4860143" y="3624943"/>
            <a:ext cx="2323733" cy="2398832"/>
            <a:chOff x="4394843" y="105065"/>
            <a:chExt cx="2840076" cy="3189589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73FAC4D3-4DC0-E51B-CB0C-F26EE7B1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4F1CF"/>
                </a:clrFrom>
                <a:clrTo>
                  <a:srgbClr val="F4F1C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59" b="95777" l="8672" r="90775">
                          <a14:foregroundMark x1="12731" y1="42061" x2="11993" y2="66385"/>
                          <a14:foregroundMark x1="27860" y1="92905" x2="68266" y2="92905"/>
                          <a14:foregroundMark x1="90775" y1="35304" x2="90775" y2="73480"/>
                          <a14:foregroundMark x1="10517" y1="35642" x2="8856" y2="84291"/>
                          <a14:foregroundMark x1="72878" y1="91385" x2="79151" y2="91385"/>
                          <a14:foregroundMark x1="10148" y1="86993" x2="41882" y2="95777"/>
                          <a14:foregroundMark x1="41882" y1="95777" x2="71402" y2="957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4843" y="105065"/>
              <a:ext cx="2840076" cy="3189589"/>
            </a:xfrm>
            <a:prstGeom prst="rect">
              <a:avLst/>
            </a:prstGeom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25DEA3BB-2D40-528B-6248-DB59763AE97D}"/>
                </a:ext>
              </a:extLst>
            </p:cNvPr>
            <p:cNvSpPr txBox="1"/>
            <p:nvPr/>
          </p:nvSpPr>
          <p:spPr>
            <a:xfrm>
              <a:off x="4734099" y="1000047"/>
              <a:ext cx="1730362" cy="208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芫荽" pitchFamily="2" charset="-120"/>
                  <a:ea typeface="芫荽" pitchFamily="2" charset="-120"/>
                  <a:cs typeface="芫荽" pitchFamily="2" charset="-120"/>
                </a:rPr>
                <a:t>ㄕ</a:t>
              </a: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624E1D7A-27CA-6D74-8420-B57FCF32DE85}"/>
              </a:ext>
            </a:extLst>
          </p:cNvPr>
          <p:cNvGrpSpPr/>
          <p:nvPr/>
        </p:nvGrpSpPr>
        <p:grpSpPr>
          <a:xfrm>
            <a:off x="8881625" y="3624943"/>
            <a:ext cx="2323733" cy="2398832"/>
            <a:chOff x="4394843" y="105065"/>
            <a:chExt cx="2840076" cy="3189589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E061817F-33D7-1E74-885D-501FDFBC7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4F1CF"/>
                </a:clrFrom>
                <a:clrTo>
                  <a:srgbClr val="F4F1C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59" b="95777" l="8672" r="90775">
                          <a14:foregroundMark x1="12731" y1="42061" x2="11993" y2="66385"/>
                          <a14:foregroundMark x1="27860" y1="92905" x2="68266" y2="92905"/>
                          <a14:foregroundMark x1="90775" y1="35304" x2="90775" y2="73480"/>
                          <a14:foregroundMark x1="10517" y1="35642" x2="8856" y2="84291"/>
                          <a14:foregroundMark x1="72878" y1="91385" x2="79151" y2="91385"/>
                          <a14:foregroundMark x1="10148" y1="86993" x2="41882" y2="95777"/>
                          <a14:foregroundMark x1="41882" y1="95777" x2="71402" y2="957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4843" y="105065"/>
              <a:ext cx="2840076" cy="3189589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AF16E0FC-442C-A7CC-223A-F1C441F6C61A}"/>
                </a:ext>
              </a:extLst>
            </p:cNvPr>
            <p:cNvSpPr txBox="1"/>
            <p:nvPr/>
          </p:nvSpPr>
          <p:spPr>
            <a:xfrm>
              <a:off x="4725229" y="1000047"/>
              <a:ext cx="1730362" cy="208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TW" altLang="en-US" sz="9600" dirty="0">
                  <a:solidFill>
                    <a:prstClr val="black"/>
                  </a:solidFill>
                  <a:latin typeface="芫荽" pitchFamily="2" charset="-120"/>
                  <a:ea typeface="芫荽" pitchFamily="2" charset="-120"/>
                  <a:cs typeface="芫荽" pitchFamily="2" charset="-120"/>
                </a:rPr>
                <a:t>ㄅ</a:t>
              </a:r>
            </a:p>
          </p:txBody>
        </p:sp>
      </p:grpSp>
      <p:pic>
        <p:nvPicPr>
          <p:cNvPr id="28" name="Picture 4">
            <a:extLst>
              <a:ext uri="{FF2B5EF4-FFF2-40B4-BE49-F238E27FC236}">
                <a16:creationId xmlns:a16="http://schemas.microsoft.com/office/drawing/2014/main" id="{A297088C-4F4B-689B-A136-D31823258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559" y="1853983"/>
            <a:ext cx="3857878" cy="448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4D0C4B7-5CF1-ABD9-9524-7FC34D131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7656" y="1902863"/>
            <a:ext cx="4055216" cy="439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C82CD4-0B2F-9917-52B0-96A6685247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9"/>
          <a:stretch>
            <a:fillRect/>
          </a:stretch>
        </p:blipFill>
        <p:spPr bwMode="auto">
          <a:xfrm>
            <a:off x="8103406" y="1813725"/>
            <a:ext cx="3912048" cy="457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3AEBEFA0-F025-04BD-4839-CAECFE8E3AC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5808" r="5439" b="19162"/>
          <a:stretch>
            <a:fillRect/>
          </a:stretch>
        </p:blipFill>
        <p:spPr>
          <a:xfrm flipH="1">
            <a:off x="113559" y="79085"/>
            <a:ext cx="1208194" cy="101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42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ㄎ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ㄕ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ㄎ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5C9">
            <a:alpha val="9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DFBCEE-CA51-59F5-B873-591C79397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id="{6ACE6DC2-CED1-B5F0-1DBE-4F6D89BE8F90}"/>
              </a:ext>
            </a:extLst>
          </p:cNvPr>
          <p:cNvGrpSpPr/>
          <p:nvPr/>
        </p:nvGrpSpPr>
        <p:grpSpPr>
          <a:xfrm>
            <a:off x="1018771" y="3701144"/>
            <a:ext cx="2323733" cy="2398832"/>
            <a:chOff x="4394843" y="105065"/>
            <a:chExt cx="2840076" cy="3189589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8185EE05-F977-CA91-37D7-C2BC5EB6D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4F1CF"/>
                </a:clrFrom>
                <a:clrTo>
                  <a:srgbClr val="F4F1C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59" b="95777" l="8672" r="90775">
                          <a14:foregroundMark x1="12731" y1="42061" x2="11993" y2="66385"/>
                          <a14:foregroundMark x1="27860" y1="92905" x2="68266" y2="92905"/>
                          <a14:foregroundMark x1="90775" y1="35304" x2="90775" y2="73480"/>
                          <a14:foregroundMark x1="10517" y1="35642" x2="8856" y2="84291"/>
                          <a14:foregroundMark x1="72878" y1="91385" x2="79151" y2="91385"/>
                          <a14:foregroundMark x1="10148" y1="86993" x2="41882" y2="95777"/>
                          <a14:foregroundMark x1="41882" y1="95777" x2="71402" y2="957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4843" y="105065"/>
              <a:ext cx="2840076" cy="3189589"/>
            </a:xfrm>
            <a:prstGeom prst="rect">
              <a:avLst/>
            </a:prstGeom>
          </p:spPr>
        </p:pic>
        <p:sp>
          <p:nvSpPr>
            <p:cNvPr id="96" name="文字方塊 95">
              <a:extLst>
                <a:ext uri="{FF2B5EF4-FFF2-40B4-BE49-F238E27FC236}">
                  <a16:creationId xmlns:a16="http://schemas.microsoft.com/office/drawing/2014/main" id="{DF909080-D1A6-CBE1-0BC2-6569B3829D50}"/>
                </a:ext>
              </a:extLst>
            </p:cNvPr>
            <p:cNvSpPr txBox="1"/>
            <p:nvPr/>
          </p:nvSpPr>
          <p:spPr>
            <a:xfrm>
              <a:off x="4765149" y="1000049"/>
              <a:ext cx="1730362" cy="208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TW" altLang="en-US" sz="9600" dirty="0">
                  <a:solidFill>
                    <a:prstClr val="black"/>
                  </a:solidFill>
                  <a:latin typeface="芫荽" pitchFamily="2" charset="-120"/>
                  <a:ea typeface="芫荽" pitchFamily="2" charset="-120"/>
                  <a:cs typeface="芫荽" pitchFamily="2" charset="-120"/>
                </a:rPr>
                <a:t>ㄈ</a:t>
              </a:r>
            </a:p>
          </p:txBody>
        </p:sp>
      </p:grp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5813A336-2951-847C-0D77-A4DCBE09C431}"/>
              </a:ext>
            </a:extLst>
          </p:cNvPr>
          <p:cNvSpPr txBox="1"/>
          <p:nvPr/>
        </p:nvSpPr>
        <p:spPr>
          <a:xfrm>
            <a:off x="1765090" y="399970"/>
            <a:ext cx="7008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1</a:t>
            </a:r>
            <a:endParaRPr kumimoji="0" lang="zh-TW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2F71F180-3A9F-3415-2775-6FDC44FD2C70}"/>
              </a:ext>
            </a:extLst>
          </p:cNvPr>
          <p:cNvSpPr txBox="1"/>
          <p:nvPr/>
        </p:nvSpPr>
        <p:spPr>
          <a:xfrm>
            <a:off x="5671594" y="399970"/>
            <a:ext cx="7008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2</a:t>
            </a:r>
            <a:endParaRPr kumimoji="0" lang="zh-TW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A0E4E9D9-A5A8-7E5C-A02E-0BDEB922BB97}"/>
              </a:ext>
            </a:extLst>
          </p:cNvPr>
          <p:cNvSpPr txBox="1"/>
          <p:nvPr/>
        </p:nvSpPr>
        <p:spPr>
          <a:xfrm>
            <a:off x="9648378" y="399970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3</a:t>
            </a:r>
            <a:endParaRPr kumimoji="0" lang="zh-TW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973A2F8C-7ADB-5D2E-A5D5-837120F28DA2}"/>
              </a:ext>
            </a:extLst>
          </p:cNvPr>
          <p:cNvGrpSpPr/>
          <p:nvPr/>
        </p:nvGrpSpPr>
        <p:grpSpPr>
          <a:xfrm>
            <a:off x="4860143" y="3624943"/>
            <a:ext cx="2323733" cy="2398832"/>
            <a:chOff x="4394843" y="105065"/>
            <a:chExt cx="2840076" cy="3189589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9966FACC-04AD-41C1-9AEB-B06D92BED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4F1CF"/>
                </a:clrFrom>
                <a:clrTo>
                  <a:srgbClr val="F4F1C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59" b="95777" l="8672" r="90775">
                          <a14:foregroundMark x1="12731" y1="42061" x2="11993" y2="66385"/>
                          <a14:foregroundMark x1="27860" y1="92905" x2="68266" y2="92905"/>
                          <a14:foregroundMark x1="90775" y1="35304" x2="90775" y2="73480"/>
                          <a14:foregroundMark x1="10517" y1="35642" x2="8856" y2="84291"/>
                          <a14:foregroundMark x1="72878" y1="91385" x2="79151" y2="91385"/>
                          <a14:foregroundMark x1="10148" y1="86993" x2="41882" y2="95777"/>
                          <a14:foregroundMark x1="41882" y1="95777" x2="71402" y2="957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4843" y="105065"/>
              <a:ext cx="2840076" cy="3189589"/>
            </a:xfrm>
            <a:prstGeom prst="rect">
              <a:avLst/>
            </a:prstGeom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79BA7533-FF8A-CE13-6796-2DB05D323D48}"/>
                </a:ext>
              </a:extLst>
            </p:cNvPr>
            <p:cNvSpPr txBox="1"/>
            <p:nvPr/>
          </p:nvSpPr>
          <p:spPr>
            <a:xfrm>
              <a:off x="4734099" y="1000047"/>
              <a:ext cx="1730362" cy="208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芫荽" pitchFamily="2" charset="-120"/>
                  <a:ea typeface="芫荽" pitchFamily="2" charset="-120"/>
                  <a:cs typeface="芫荽" pitchFamily="2" charset="-120"/>
                </a:rPr>
                <a:t>ㄏ</a:t>
              </a: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CEA1457A-8A37-0B9F-7CD6-AF2CF4302A4A}"/>
              </a:ext>
            </a:extLst>
          </p:cNvPr>
          <p:cNvGrpSpPr/>
          <p:nvPr/>
        </p:nvGrpSpPr>
        <p:grpSpPr>
          <a:xfrm>
            <a:off x="8881625" y="3624943"/>
            <a:ext cx="2323733" cy="2398832"/>
            <a:chOff x="4394843" y="105065"/>
            <a:chExt cx="2840076" cy="3189589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07BA2B34-1A87-84A7-637C-E23A61D0C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4F1CF"/>
                </a:clrFrom>
                <a:clrTo>
                  <a:srgbClr val="F4F1C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59" b="95777" l="8672" r="90775">
                          <a14:foregroundMark x1="12731" y1="42061" x2="11993" y2="66385"/>
                          <a14:foregroundMark x1="27860" y1="92905" x2="68266" y2="92905"/>
                          <a14:foregroundMark x1="90775" y1="35304" x2="90775" y2="73480"/>
                          <a14:foregroundMark x1="10517" y1="35642" x2="8856" y2="84291"/>
                          <a14:foregroundMark x1="72878" y1="91385" x2="79151" y2="91385"/>
                          <a14:foregroundMark x1="10148" y1="86993" x2="41882" y2="95777"/>
                          <a14:foregroundMark x1="41882" y1="95777" x2="71402" y2="957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4843" y="105065"/>
              <a:ext cx="2840076" cy="3189589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6B7DC823-94A3-17F3-7F03-88F011AB069B}"/>
                </a:ext>
              </a:extLst>
            </p:cNvPr>
            <p:cNvSpPr txBox="1"/>
            <p:nvPr/>
          </p:nvSpPr>
          <p:spPr>
            <a:xfrm>
              <a:off x="4725229" y="1000047"/>
              <a:ext cx="1730362" cy="208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TW" altLang="en-US" sz="9600" dirty="0">
                  <a:solidFill>
                    <a:prstClr val="black"/>
                  </a:solidFill>
                  <a:latin typeface="芫荽" pitchFamily="2" charset="-120"/>
                  <a:ea typeface="芫荽" pitchFamily="2" charset="-120"/>
                  <a:cs typeface="芫荽" pitchFamily="2" charset="-120"/>
                </a:rPr>
                <a:t>ㄑ</a:t>
              </a:r>
            </a:p>
          </p:txBody>
        </p:sp>
      </p:grpSp>
      <p:pic>
        <p:nvPicPr>
          <p:cNvPr id="41" name="圖片 40">
            <a:extLst>
              <a:ext uri="{FF2B5EF4-FFF2-40B4-BE49-F238E27FC236}">
                <a16:creationId xmlns:a16="http://schemas.microsoft.com/office/drawing/2014/main" id="{B3E96891-4A1F-6B80-1081-795F86B768D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4F1CF"/>
              </a:clrFrom>
              <a:clrTo>
                <a:srgbClr val="F4F1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4302" y="2455948"/>
            <a:ext cx="1678378" cy="2072629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5C9CCEBD-CD95-648E-8837-0058A86B3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559" y="1837611"/>
            <a:ext cx="3857878" cy="448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B275411-B68D-D86C-125F-DC251EABC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7656" y="1886491"/>
            <a:ext cx="4055216" cy="439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D1170C5D-B676-82ED-0B22-83A75B69E04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5808" r="5439" b="19162"/>
          <a:stretch>
            <a:fillRect/>
          </a:stretch>
        </p:blipFill>
        <p:spPr>
          <a:xfrm flipH="1">
            <a:off x="113559" y="79085"/>
            <a:ext cx="1208194" cy="1011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431206-D37B-6C51-B514-C19D33C75B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9"/>
          <a:stretch>
            <a:fillRect/>
          </a:stretch>
        </p:blipFill>
        <p:spPr bwMode="auto">
          <a:xfrm>
            <a:off x="8103406" y="1797353"/>
            <a:ext cx="3912048" cy="457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243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5C9">
            <a:alpha val="9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09F037-D7F3-CEDA-DBB8-AD6C7FF4B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id="{9C7592BF-B2C8-751E-5B76-BE5D4771581D}"/>
              </a:ext>
            </a:extLst>
          </p:cNvPr>
          <p:cNvGrpSpPr/>
          <p:nvPr/>
        </p:nvGrpSpPr>
        <p:grpSpPr>
          <a:xfrm>
            <a:off x="1018771" y="3701144"/>
            <a:ext cx="2323733" cy="2398832"/>
            <a:chOff x="4394843" y="105065"/>
            <a:chExt cx="2840076" cy="3189589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A7542A05-B74F-84B8-299C-7BC818957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4F1CF"/>
                </a:clrFrom>
                <a:clrTo>
                  <a:srgbClr val="F4F1C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59" b="95777" l="8672" r="90775">
                          <a14:foregroundMark x1="12731" y1="42061" x2="11993" y2="66385"/>
                          <a14:foregroundMark x1="27860" y1="92905" x2="68266" y2="92905"/>
                          <a14:foregroundMark x1="90775" y1="35304" x2="90775" y2="73480"/>
                          <a14:foregroundMark x1="10517" y1="35642" x2="8856" y2="84291"/>
                          <a14:foregroundMark x1="72878" y1="91385" x2="79151" y2="91385"/>
                          <a14:foregroundMark x1="10148" y1="86993" x2="41882" y2="95777"/>
                          <a14:foregroundMark x1="41882" y1="95777" x2="71402" y2="957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4843" y="105065"/>
              <a:ext cx="2840076" cy="3189589"/>
            </a:xfrm>
            <a:prstGeom prst="rect">
              <a:avLst/>
            </a:prstGeom>
          </p:spPr>
        </p:pic>
        <p:sp>
          <p:nvSpPr>
            <p:cNvPr id="96" name="文字方塊 95">
              <a:extLst>
                <a:ext uri="{FF2B5EF4-FFF2-40B4-BE49-F238E27FC236}">
                  <a16:creationId xmlns:a16="http://schemas.microsoft.com/office/drawing/2014/main" id="{C7660D17-A920-19AA-C242-77D2D30407BF}"/>
                </a:ext>
              </a:extLst>
            </p:cNvPr>
            <p:cNvSpPr txBox="1"/>
            <p:nvPr/>
          </p:nvSpPr>
          <p:spPr>
            <a:xfrm>
              <a:off x="4765149" y="1000049"/>
              <a:ext cx="1730362" cy="208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9600" dirty="0">
                  <a:solidFill>
                    <a:prstClr val="black"/>
                  </a:solidFill>
                  <a:latin typeface="芫荽" pitchFamily="2" charset="-120"/>
                  <a:ea typeface="芫荽" pitchFamily="2" charset="-120"/>
                  <a:cs typeface="芫荽" pitchFamily="2" charset="-120"/>
                </a:rPr>
                <a:t>ㄙ</a:t>
              </a:r>
            </a:p>
          </p:txBody>
        </p:sp>
      </p:grp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33AEAE60-E211-2E6A-0078-771280125426}"/>
              </a:ext>
            </a:extLst>
          </p:cNvPr>
          <p:cNvSpPr txBox="1"/>
          <p:nvPr/>
        </p:nvSpPr>
        <p:spPr>
          <a:xfrm>
            <a:off x="1765090" y="399970"/>
            <a:ext cx="7008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1</a:t>
            </a:r>
            <a:endParaRPr kumimoji="0" lang="zh-TW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157D4D19-B876-34DC-E7F2-9D31E16088A6}"/>
              </a:ext>
            </a:extLst>
          </p:cNvPr>
          <p:cNvSpPr txBox="1"/>
          <p:nvPr/>
        </p:nvSpPr>
        <p:spPr>
          <a:xfrm>
            <a:off x="5671594" y="399970"/>
            <a:ext cx="7008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2</a:t>
            </a:r>
            <a:endParaRPr kumimoji="0" lang="zh-TW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21F6644C-03A9-EB56-CDF6-DDA73E77F9CC}"/>
              </a:ext>
            </a:extLst>
          </p:cNvPr>
          <p:cNvSpPr txBox="1"/>
          <p:nvPr/>
        </p:nvSpPr>
        <p:spPr>
          <a:xfrm>
            <a:off x="9648378" y="399970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3</a:t>
            </a:r>
            <a:endParaRPr kumimoji="0" lang="zh-TW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6E7A691F-B9C8-6B13-61E6-2DE31176EA44}"/>
              </a:ext>
            </a:extLst>
          </p:cNvPr>
          <p:cNvGrpSpPr/>
          <p:nvPr/>
        </p:nvGrpSpPr>
        <p:grpSpPr>
          <a:xfrm>
            <a:off x="4860143" y="3624943"/>
            <a:ext cx="2323733" cy="2398832"/>
            <a:chOff x="4394843" y="105065"/>
            <a:chExt cx="2840076" cy="3189589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B370B56A-AFF4-67E3-E557-04C8C96B1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4F1CF"/>
                </a:clrFrom>
                <a:clrTo>
                  <a:srgbClr val="F4F1C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59" b="95777" l="8672" r="90775">
                          <a14:foregroundMark x1="12731" y1="42061" x2="11993" y2="66385"/>
                          <a14:foregroundMark x1="27860" y1="92905" x2="68266" y2="92905"/>
                          <a14:foregroundMark x1="90775" y1="35304" x2="90775" y2="73480"/>
                          <a14:foregroundMark x1="10517" y1="35642" x2="8856" y2="84291"/>
                          <a14:foregroundMark x1="72878" y1="91385" x2="79151" y2="91385"/>
                          <a14:foregroundMark x1="10148" y1="86993" x2="41882" y2="95777"/>
                          <a14:foregroundMark x1="41882" y1="95777" x2="71402" y2="957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4843" y="105065"/>
              <a:ext cx="2840076" cy="3189589"/>
            </a:xfrm>
            <a:prstGeom prst="rect">
              <a:avLst/>
            </a:prstGeom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F776C6CE-A8F5-660A-9576-7F5C5ED33BC1}"/>
                </a:ext>
              </a:extLst>
            </p:cNvPr>
            <p:cNvSpPr txBox="1"/>
            <p:nvPr/>
          </p:nvSpPr>
          <p:spPr>
            <a:xfrm>
              <a:off x="4734099" y="1000047"/>
              <a:ext cx="1730362" cy="208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芫荽" pitchFamily="2" charset="-120"/>
                  <a:ea typeface="芫荽" pitchFamily="2" charset="-120"/>
                  <a:cs typeface="芫荽" pitchFamily="2" charset="-120"/>
                </a:rPr>
                <a:t>ㄕ</a:t>
              </a: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D3A1FB58-EF15-57CB-573C-C0F5424F3F7F}"/>
              </a:ext>
            </a:extLst>
          </p:cNvPr>
          <p:cNvGrpSpPr/>
          <p:nvPr/>
        </p:nvGrpSpPr>
        <p:grpSpPr>
          <a:xfrm>
            <a:off x="8881625" y="3624943"/>
            <a:ext cx="2323733" cy="2398832"/>
            <a:chOff x="4394843" y="105065"/>
            <a:chExt cx="2840076" cy="3189589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E405FBE7-9186-C131-A564-8DEBF9F89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4F1CF"/>
                </a:clrFrom>
                <a:clrTo>
                  <a:srgbClr val="F4F1C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59" b="95777" l="8672" r="90775">
                          <a14:foregroundMark x1="12731" y1="42061" x2="11993" y2="66385"/>
                          <a14:foregroundMark x1="27860" y1="92905" x2="68266" y2="92905"/>
                          <a14:foregroundMark x1="90775" y1="35304" x2="90775" y2="73480"/>
                          <a14:foregroundMark x1="10517" y1="35642" x2="8856" y2="84291"/>
                          <a14:foregroundMark x1="72878" y1="91385" x2="79151" y2="91385"/>
                          <a14:foregroundMark x1="10148" y1="86993" x2="41882" y2="95777"/>
                          <a14:foregroundMark x1="41882" y1="95777" x2="71402" y2="957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4843" y="105065"/>
              <a:ext cx="2840076" cy="3189589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EA564E19-BE75-51E4-57BC-B2FCFD179DDE}"/>
                </a:ext>
              </a:extLst>
            </p:cNvPr>
            <p:cNvSpPr txBox="1"/>
            <p:nvPr/>
          </p:nvSpPr>
          <p:spPr>
            <a:xfrm>
              <a:off x="4725229" y="1000047"/>
              <a:ext cx="1730362" cy="208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TW" altLang="en-US" sz="9600" dirty="0">
                  <a:solidFill>
                    <a:prstClr val="black"/>
                  </a:solidFill>
                  <a:latin typeface="芫荽" pitchFamily="2" charset="-120"/>
                  <a:ea typeface="芫荽" pitchFamily="2" charset="-120"/>
                  <a:cs typeface="芫荽" pitchFamily="2" charset="-120"/>
                </a:rPr>
                <a:t>ㄗ</a:t>
              </a:r>
              <a:endParaRPr lang="zh-CN" altLang="en-US" sz="9600" dirty="0">
                <a:solidFill>
                  <a:prstClr val="black"/>
                </a:solidFill>
                <a:latin typeface="芫荽" pitchFamily="2" charset="-120"/>
                <a:ea typeface="芫荽" pitchFamily="2" charset="-120"/>
                <a:cs typeface="芫荽" pitchFamily="2" charset="-120"/>
              </a:endParaRPr>
            </a:p>
          </p:txBody>
        </p:sp>
      </p:grpSp>
      <p:pic>
        <p:nvPicPr>
          <p:cNvPr id="41" name="圖片 40">
            <a:extLst>
              <a:ext uri="{FF2B5EF4-FFF2-40B4-BE49-F238E27FC236}">
                <a16:creationId xmlns:a16="http://schemas.microsoft.com/office/drawing/2014/main" id="{066BCBCE-23B7-6D84-4DCD-7806FA0C8EB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4F1CF"/>
              </a:clrFrom>
              <a:clrTo>
                <a:srgbClr val="F4F1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6811" y="2499491"/>
            <a:ext cx="1678378" cy="2072629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69E4CBE1-3A15-854D-B399-A58970EF2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5330" y="1821433"/>
            <a:ext cx="3857878" cy="448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587AA51-4826-52B5-28AF-DAC47E78E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9427" y="1870313"/>
            <a:ext cx="4055216" cy="439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E992DA62-6668-EA5F-BF83-AF4DFBFB120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5808" r="5439" b="19162"/>
          <a:stretch>
            <a:fillRect/>
          </a:stretch>
        </p:blipFill>
        <p:spPr>
          <a:xfrm flipH="1">
            <a:off x="113559" y="79085"/>
            <a:ext cx="1208194" cy="1011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72D283-EFF0-0E61-3E28-3AAA32232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9"/>
          <a:stretch>
            <a:fillRect/>
          </a:stretch>
        </p:blipFill>
        <p:spPr bwMode="auto">
          <a:xfrm>
            <a:off x="8175177" y="1781175"/>
            <a:ext cx="3912048" cy="457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298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厶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ㄕ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ㄗ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ㄕ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5C9">
            <a:alpha val="9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892357-3D69-BDFD-A611-3A09F4325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id="{10FF2908-0E5A-A11B-3A8B-627D5E594981}"/>
              </a:ext>
            </a:extLst>
          </p:cNvPr>
          <p:cNvGrpSpPr/>
          <p:nvPr/>
        </p:nvGrpSpPr>
        <p:grpSpPr>
          <a:xfrm>
            <a:off x="1018771" y="3701144"/>
            <a:ext cx="2323733" cy="2398832"/>
            <a:chOff x="4394843" y="105065"/>
            <a:chExt cx="2840076" cy="3189589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0CFF848E-A938-528B-0C09-0F3A171E6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4F1CF"/>
                </a:clrFrom>
                <a:clrTo>
                  <a:srgbClr val="F4F1C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59" b="95777" l="8672" r="90775">
                          <a14:foregroundMark x1="12731" y1="42061" x2="11993" y2="66385"/>
                          <a14:foregroundMark x1="27860" y1="92905" x2="68266" y2="92905"/>
                          <a14:foregroundMark x1="90775" y1="35304" x2="90775" y2="73480"/>
                          <a14:foregroundMark x1="10517" y1="35642" x2="8856" y2="84291"/>
                          <a14:foregroundMark x1="72878" y1="91385" x2="79151" y2="91385"/>
                          <a14:foregroundMark x1="10148" y1="86993" x2="41882" y2="95777"/>
                          <a14:foregroundMark x1="41882" y1="95777" x2="71402" y2="957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4843" y="105065"/>
              <a:ext cx="2840076" cy="3189589"/>
            </a:xfrm>
            <a:prstGeom prst="rect">
              <a:avLst/>
            </a:prstGeom>
          </p:spPr>
        </p:pic>
        <p:sp>
          <p:nvSpPr>
            <p:cNvPr id="96" name="文字方塊 95">
              <a:extLst>
                <a:ext uri="{FF2B5EF4-FFF2-40B4-BE49-F238E27FC236}">
                  <a16:creationId xmlns:a16="http://schemas.microsoft.com/office/drawing/2014/main" id="{1EA84481-2310-D8BC-5814-A98DF32A5987}"/>
                </a:ext>
              </a:extLst>
            </p:cNvPr>
            <p:cNvSpPr txBox="1"/>
            <p:nvPr/>
          </p:nvSpPr>
          <p:spPr>
            <a:xfrm>
              <a:off x="4765149" y="1000049"/>
              <a:ext cx="1730362" cy="208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TW" altLang="en-US" sz="9600" dirty="0">
                  <a:solidFill>
                    <a:prstClr val="black"/>
                  </a:solidFill>
                  <a:latin typeface="芫荽" pitchFamily="2" charset="-120"/>
                  <a:ea typeface="芫荽" pitchFamily="2" charset="-120"/>
                  <a:cs typeface="芫荽" pitchFamily="2" charset="-120"/>
                </a:rPr>
                <a:t>ㄈ</a:t>
              </a:r>
            </a:p>
          </p:txBody>
        </p:sp>
      </p:grp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2F0EA840-1C4C-0233-483B-A1E51705D8FC}"/>
              </a:ext>
            </a:extLst>
          </p:cNvPr>
          <p:cNvSpPr txBox="1"/>
          <p:nvPr/>
        </p:nvSpPr>
        <p:spPr>
          <a:xfrm>
            <a:off x="1765090" y="399970"/>
            <a:ext cx="7008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1</a:t>
            </a:r>
            <a:endParaRPr kumimoji="0" lang="zh-TW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81945B5D-775B-778E-E444-D397C3CFFF63}"/>
              </a:ext>
            </a:extLst>
          </p:cNvPr>
          <p:cNvSpPr txBox="1"/>
          <p:nvPr/>
        </p:nvSpPr>
        <p:spPr>
          <a:xfrm>
            <a:off x="5671594" y="399970"/>
            <a:ext cx="7008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2</a:t>
            </a:r>
            <a:endParaRPr kumimoji="0" lang="zh-TW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E1EEF0B8-5B61-B842-BBE0-CA4222515F13}"/>
              </a:ext>
            </a:extLst>
          </p:cNvPr>
          <p:cNvSpPr txBox="1"/>
          <p:nvPr/>
        </p:nvSpPr>
        <p:spPr>
          <a:xfrm>
            <a:off x="9648378" y="399970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芫荽" pitchFamily="2" charset="-120"/>
                <a:ea typeface="芫荽" pitchFamily="2" charset="-120"/>
                <a:cs typeface="芫荽" pitchFamily="2" charset="-120"/>
              </a:rPr>
              <a:t>3</a:t>
            </a:r>
            <a:endParaRPr kumimoji="0" lang="zh-TW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芫荽" pitchFamily="2" charset="-120"/>
              <a:ea typeface="芫荽" pitchFamily="2" charset="-120"/>
              <a:cs typeface="芫荽" pitchFamily="2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42EDB732-AF2C-9BB6-C931-FF85BD0FF670}"/>
              </a:ext>
            </a:extLst>
          </p:cNvPr>
          <p:cNvGrpSpPr/>
          <p:nvPr/>
        </p:nvGrpSpPr>
        <p:grpSpPr>
          <a:xfrm>
            <a:off x="4860143" y="3624943"/>
            <a:ext cx="2323733" cy="2398832"/>
            <a:chOff x="4394843" y="105065"/>
            <a:chExt cx="2840076" cy="3189589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BC4053D3-AB28-6EE3-36C6-01AA56891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4F1CF"/>
                </a:clrFrom>
                <a:clrTo>
                  <a:srgbClr val="F4F1C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59" b="95777" l="8672" r="90775">
                          <a14:foregroundMark x1="12731" y1="42061" x2="11993" y2="66385"/>
                          <a14:foregroundMark x1="27860" y1="92905" x2="68266" y2="92905"/>
                          <a14:foregroundMark x1="90775" y1="35304" x2="90775" y2="73480"/>
                          <a14:foregroundMark x1="10517" y1="35642" x2="8856" y2="84291"/>
                          <a14:foregroundMark x1="72878" y1="91385" x2="79151" y2="91385"/>
                          <a14:foregroundMark x1="10148" y1="86993" x2="41882" y2="95777"/>
                          <a14:foregroundMark x1="41882" y1="95777" x2="71402" y2="957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4843" y="105065"/>
              <a:ext cx="2840076" cy="3189589"/>
            </a:xfrm>
            <a:prstGeom prst="rect">
              <a:avLst/>
            </a:prstGeom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E051134F-2AA3-1D7C-5C0E-03AEB9D3972E}"/>
                </a:ext>
              </a:extLst>
            </p:cNvPr>
            <p:cNvSpPr txBox="1"/>
            <p:nvPr/>
          </p:nvSpPr>
          <p:spPr>
            <a:xfrm>
              <a:off x="4734099" y="1000047"/>
              <a:ext cx="1730362" cy="208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芫荽" pitchFamily="2" charset="-120"/>
                  <a:ea typeface="芫荽" pitchFamily="2" charset="-120"/>
                  <a:cs typeface="芫荽" pitchFamily="2" charset="-120"/>
                </a:rPr>
                <a:t>ㄇ</a:t>
              </a: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4C2323C3-0E0A-127B-43CB-CD5C2B5CB801}"/>
              </a:ext>
            </a:extLst>
          </p:cNvPr>
          <p:cNvGrpSpPr/>
          <p:nvPr/>
        </p:nvGrpSpPr>
        <p:grpSpPr>
          <a:xfrm>
            <a:off x="8881625" y="3624943"/>
            <a:ext cx="2323733" cy="2398832"/>
            <a:chOff x="4394843" y="105065"/>
            <a:chExt cx="2840076" cy="3189589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57A44BC4-E80C-F510-A415-6DFA90CA2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4F1CF"/>
                </a:clrFrom>
                <a:clrTo>
                  <a:srgbClr val="F4F1C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59" b="95777" l="8672" r="90775">
                          <a14:foregroundMark x1="12731" y1="42061" x2="11993" y2="66385"/>
                          <a14:foregroundMark x1="27860" y1="92905" x2="68266" y2="92905"/>
                          <a14:foregroundMark x1="90775" y1="35304" x2="90775" y2="73480"/>
                          <a14:foregroundMark x1="10517" y1="35642" x2="8856" y2="84291"/>
                          <a14:foregroundMark x1="72878" y1="91385" x2="79151" y2="91385"/>
                          <a14:foregroundMark x1="10148" y1="86993" x2="41882" y2="95777"/>
                          <a14:foregroundMark x1="41882" y1="95777" x2="71402" y2="957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4843" y="105065"/>
              <a:ext cx="2840076" cy="3189589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B367E774-A76F-A662-8D9A-F3433C0DA7E8}"/>
                </a:ext>
              </a:extLst>
            </p:cNvPr>
            <p:cNvSpPr txBox="1"/>
            <p:nvPr/>
          </p:nvSpPr>
          <p:spPr>
            <a:xfrm>
              <a:off x="4725229" y="1000047"/>
              <a:ext cx="1730362" cy="208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TW" altLang="en-US" sz="9600" dirty="0">
                  <a:solidFill>
                    <a:prstClr val="black"/>
                  </a:solidFill>
                  <a:latin typeface="芫荽" pitchFamily="2" charset="-120"/>
                  <a:ea typeface="芫荽" pitchFamily="2" charset="-120"/>
                  <a:cs typeface="芫荽" pitchFamily="2" charset="-120"/>
                </a:rPr>
                <a:t>ㄩ</a:t>
              </a:r>
            </a:p>
          </p:txBody>
        </p:sp>
      </p:grpSp>
      <p:pic>
        <p:nvPicPr>
          <p:cNvPr id="41" name="圖片 40">
            <a:extLst>
              <a:ext uri="{FF2B5EF4-FFF2-40B4-BE49-F238E27FC236}">
                <a16:creationId xmlns:a16="http://schemas.microsoft.com/office/drawing/2014/main" id="{4698160F-8DE3-1546-3920-8D40892DBCF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4F1CF"/>
              </a:clrFrom>
              <a:clrTo>
                <a:srgbClr val="F4F1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6811" y="2499491"/>
            <a:ext cx="1678378" cy="2072629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51D65B75-0E8E-862D-C282-847E15D19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559" y="1855106"/>
            <a:ext cx="3857878" cy="448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734CED9-8434-3EC8-4277-7947D67AD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7656" y="1903986"/>
            <a:ext cx="4055216" cy="439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E1CA6F14-A0AF-138F-8BE3-B8F2797A10B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5808" r="5439" b="19162"/>
          <a:stretch>
            <a:fillRect/>
          </a:stretch>
        </p:blipFill>
        <p:spPr>
          <a:xfrm flipH="1">
            <a:off x="113559" y="79085"/>
            <a:ext cx="1208194" cy="1011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F0E6E9-0BFA-37A4-64CF-85EB88E9ED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9"/>
          <a:stretch>
            <a:fillRect/>
          </a:stretch>
        </p:blipFill>
        <p:spPr bwMode="auto">
          <a:xfrm>
            <a:off x="8103406" y="1814848"/>
            <a:ext cx="3912048" cy="457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51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24</Words>
  <Application>Microsoft Office PowerPoint</Application>
  <PresentationFormat>寬螢幕</PresentationFormat>
  <Paragraphs>24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芫荽</vt:lpstr>
      <vt:lpstr>Arial</vt:lpstr>
      <vt:lpstr>Calibri</vt:lpstr>
      <vt:lpstr>4_Office Theme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香瑩 張</dc:creator>
  <cp:lastModifiedBy>香瑩 張</cp:lastModifiedBy>
  <cp:revision>19</cp:revision>
  <dcterms:created xsi:type="dcterms:W3CDTF">2025-12-16T07:53:03Z</dcterms:created>
  <dcterms:modified xsi:type="dcterms:W3CDTF">2026-07-03T09:18:47Z</dcterms:modified>
</cp:coreProperties>
</file>