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36" r:id="rId2"/>
    <p:sldId id="323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>
        <p:scale>
          <a:sx n="50" d="100"/>
          <a:sy n="50" d="100"/>
        </p:scale>
        <p:origin x="165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5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4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1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1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4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4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7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3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4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3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audio" Target="../media/audio1.wav"/><Relationship Id="rId16" Type="http://schemas.openxmlformats.org/officeDocument/2006/relationships/image" Target="../media/image6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.png"/><Relationship Id="rId5" Type="http://schemas.openxmlformats.org/officeDocument/2006/relationships/audio" Target="../media/audio4.wav"/><Relationship Id="rId15" Type="http://schemas.openxmlformats.org/officeDocument/2006/relationships/image" Target="../media/image5.png"/><Relationship Id="rId10" Type="http://schemas.openxmlformats.org/officeDocument/2006/relationships/audio" Target="../media/audio9.wav"/><Relationship Id="rId19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1.wav"/><Relationship Id="rId7" Type="http://schemas.openxmlformats.org/officeDocument/2006/relationships/image" Target="../media/image1.png"/><Relationship Id="rId12" Type="http://schemas.openxmlformats.org/officeDocument/2006/relationships/image" Target="../media/image9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11" Type="http://schemas.openxmlformats.org/officeDocument/2006/relationships/image" Target="../media/image4.png"/><Relationship Id="rId5" Type="http://schemas.openxmlformats.org/officeDocument/2006/relationships/audio" Target="../media/audio12.wav"/><Relationship Id="rId10" Type="http://schemas.openxmlformats.org/officeDocument/2006/relationships/image" Target="../media/image6.png"/><Relationship Id="rId4" Type="http://schemas.openxmlformats.org/officeDocument/2006/relationships/audio" Target="../media/audio5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96CA2-4E69-968A-2740-403A74EB0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3F43547-3BF1-6A8F-F00D-E926108FF1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1" t="36554" b="6665"/>
          <a:stretch>
            <a:fillRect/>
          </a:stretch>
        </p:blipFill>
        <p:spPr>
          <a:xfrm>
            <a:off x="0" y="1809749"/>
            <a:ext cx="12192000" cy="504825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CB60F56-0096-BA15-116E-BDC7D09FA4A6}"/>
              </a:ext>
            </a:extLst>
          </p:cNvPr>
          <p:cNvSpPr txBox="1"/>
          <p:nvPr/>
        </p:nvSpPr>
        <p:spPr>
          <a:xfrm>
            <a:off x="371049" y="778751"/>
            <a:ext cx="157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TW" sz="4000" dirty="0" err="1">
                <a:ln w="0"/>
                <a:solidFill>
                  <a:srgbClr val="4BACC6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shuǐ</a:t>
            </a:r>
            <a:endParaRPr kumimoji="0" lang="zh-TW" altLang="en-US" sz="4000" b="0" i="0" u="none" strike="noStrike" kern="1200" cap="none" spc="0" normalizeH="0" baseline="0" noProof="0" dirty="0">
              <a:ln w="0"/>
              <a:solidFill>
                <a:srgbClr val="4BACC6"/>
              </a:solidFill>
              <a:effectLst/>
              <a:uLnTx/>
              <a:uFillTx/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3A7912D-043A-F952-0705-5EC0C7268E18}"/>
              </a:ext>
            </a:extLst>
          </p:cNvPr>
          <p:cNvSpPr txBox="1"/>
          <p:nvPr/>
        </p:nvSpPr>
        <p:spPr>
          <a:xfrm>
            <a:off x="4779747" y="4277088"/>
            <a:ext cx="1125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6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>
              <a:defRPr/>
            </a:pPr>
            <a:r>
              <a:rPr lang="en-US" altLang="zh-TW" sz="4000" dirty="0" err="1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yóu</a:t>
            </a:r>
            <a:endParaRPr kumimoji="0" lang="zh-TW" altLang="en-US" sz="4000" b="0" i="0" u="none" strike="noStrike" kern="1200" cap="none" spc="0" normalizeH="0" baseline="0" noProof="0" dirty="0">
              <a:ln w="0"/>
              <a:solidFill>
                <a:srgbClr val="4BACC6"/>
              </a:solidFill>
              <a:effectLst/>
              <a:uLnTx/>
              <a:uFillTx/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425BBF0-5DF1-C647-865E-0CEE119730D6}"/>
              </a:ext>
            </a:extLst>
          </p:cNvPr>
          <p:cNvSpPr txBox="1"/>
          <p:nvPr/>
        </p:nvSpPr>
        <p:spPr>
          <a:xfrm>
            <a:off x="10177918" y="311289"/>
            <a:ext cx="128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6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>
              <a:defRPr/>
            </a:pPr>
            <a:r>
              <a:rPr lang="en-US" altLang="zh-TW" sz="4000" dirty="0" err="1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mào</a:t>
            </a:r>
            <a:endParaRPr kumimoji="0" lang="zh-TW" altLang="en-US" sz="4000" b="0" i="0" u="none" strike="noStrike" kern="1200" cap="none" spc="0" normalizeH="0" baseline="0" noProof="0" dirty="0">
              <a:ln w="0"/>
              <a:solidFill>
                <a:srgbClr val="4BACC6"/>
              </a:solidFill>
              <a:effectLst/>
              <a:uLnTx/>
              <a:uFillTx/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ABC88CD-19DC-C70E-6EEB-5916566FB8CC}"/>
              </a:ext>
            </a:extLst>
          </p:cNvPr>
          <p:cNvSpPr txBox="1"/>
          <p:nvPr/>
        </p:nvSpPr>
        <p:spPr>
          <a:xfrm>
            <a:off x="6096000" y="530943"/>
            <a:ext cx="128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6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>
              <a:defRPr/>
            </a:pPr>
            <a:r>
              <a:rPr lang="en-US" altLang="zh-TW" sz="4000" dirty="0" err="1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máo</a:t>
            </a:r>
            <a:endParaRPr kumimoji="0" lang="zh-TW" altLang="en-US" sz="4000" b="0" i="0" u="none" strike="noStrike" kern="1200" cap="none" spc="0" normalizeH="0" baseline="0" noProof="0" dirty="0">
              <a:ln w="0"/>
              <a:solidFill>
                <a:srgbClr val="4BACC6"/>
              </a:solidFill>
              <a:effectLst/>
              <a:uLnTx/>
              <a:uFillTx/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77F3B0A-A428-BCF6-8005-9A16E5E95B80}"/>
              </a:ext>
            </a:extLst>
          </p:cNvPr>
          <p:cNvSpPr txBox="1"/>
          <p:nvPr/>
        </p:nvSpPr>
        <p:spPr>
          <a:xfrm>
            <a:off x="4729991" y="1888048"/>
            <a:ext cx="123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6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>
              <a:defRPr/>
            </a:pPr>
            <a:r>
              <a:rPr lang="en-US" altLang="zh-TW" sz="4000" dirty="0" err="1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māo</a:t>
            </a:r>
            <a:endParaRPr kumimoji="0" lang="zh-TW" altLang="en-US" sz="4000" b="0" i="0" u="none" strike="noStrike" kern="1200" cap="none" spc="0" normalizeH="0" baseline="0" noProof="0" dirty="0">
              <a:ln w="0"/>
              <a:solidFill>
                <a:srgbClr val="4BACC6"/>
              </a:solidFill>
              <a:effectLst/>
              <a:uLnTx/>
              <a:uFillTx/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644B5BA-3809-2E70-8B09-F36B80D8CF48}"/>
              </a:ext>
            </a:extLst>
          </p:cNvPr>
          <p:cNvSpPr txBox="1"/>
          <p:nvPr/>
        </p:nvSpPr>
        <p:spPr>
          <a:xfrm>
            <a:off x="6788372" y="4013708"/>
            <a:ext cx="137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6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>
              <a:defRPr/>
            </a:pPr>
            <a:r>
              <a:rPr lang="en-US" altLang="zh-TW" sz="4000" dirty="0" err="1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shuì</a:t>
            </a:r>
            <a:endParaRPr lang="zh-TW" altLang="en-US" sz="4000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8C4EBCD-A072-DAB1-B8E9-D89AEC83FB7D}"/>
              </a:ext>
            </a:extLst>
          </p:cNvPr>
          <p:cNvSpPr txBox="1"/>
          <p:nvPr/>
        </p:nvSpPr>
        <p:spPr>
          <a:xfrm>
            <a:off x="3018032" y="530943"/>
            <a:ext cx="1138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6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 err="1">
                <a:ln w="0"/>
                <a:solidFill>
                  <a:srgbClr val="4BACC6"/>
                </a:solidFill>
                <a:effectLst/>
                <a:uLnTx/>
                <a:uFillTx/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yōu</a:t>
            </a:r>
            <a:endParaRPr kumimoji="0" lang="zh-TW" altLang="en-US" sz="4000" b="0" i="0" u="none" strike="noStrike" kern="1200" cap="none" spc="0" normalizeH="0" baseline="0" noProof="0" dirty="0">
              <a:ln w="0"/>
              <a:solidFill>
                <a:srgbClr val="4BACC6"/>
              </a:solidFill>
              <a:effectLst/>
              <a:uLnTx/>
              <a:uFillTx/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C9B4740-9AC7-7C89-F97C-F2666D5AC8CD}"/>
              </a:ext>
            </a:extLst>
          </p:cNvPr>
          <p:cNvSpPr txBox="1"/>
          <p:nvPr/>
        </p:nvSpPr>
        <p:spPr>
          <a:xfrm>
            <a:off x="10683205" y="2489509"/>
            <a:ext cx="116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6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>
              <a:defRPr/>
            </a:pPr>
            <a:r>
              <a:rPr lang="en-US" altLang="zh-TW" sz="4000" dirty="0" err="1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yòu</a:t>
            </a:r>
            <a:endParaRPr kumimoji="0" lang="zh-TW" altLang="en-US" sz="4000" b="0" i="0" u="none" strike="noStrike" kern="1200" cap="none" spc="0" normalizeH="0" baseline="0" noProof="0" dirty="0">
              <a:ln w="0"/>
              <a:solidFill>
                <a:srgbClr val="4BACC6"/>
              </a:solidFill>
              <a:effectLst/>
              <a:uLnTx/>
              <a:uFillTx/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DF2EC6C-3F24-4AAA-5A18-000A7AB540CB}"/>
              </a:ext>
            </a:extLst>
          </p:cNvPr>
          <p:cNvSpPr txBox="1"/>
          <p:nvPr/>
        </p:nvSpPr>
        <p:spPr>
          <a:xfrm>
            <a:off x="7641632" y="1859475"/>
            <a:ext cx="143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6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>
              <a:defRPr/>
            </a:pPr>
            <a:r>
              <a:rPr lang="en-US" altLang="zh-TW" sz="4000" dirty="0" err="1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yǒu</a:t>
            </a:r>
            <a:endParaRPr kumimoji="0" lang="zh-TW" altLang="en-US" sz="4000" b="0" i="0" u="none" strike="noStrike" kern="1200" cap="none" spc="0" normalizeH="0" baseline="0" noProof="0" dirty="0">
              <a:ln w="0"/>
              <a:solidFill>
                <a:srgbClr val="4BACC6"/>
              </a:solidFill>
              <a:effectLst/>
              <a:uLnTx/>
              <a:uFillTx/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336FBF8-29F0-59AC-C73D-046C3016F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9448" flipH="1">
            <a:off x="367146" y="493288"/>
            <a:ext cx="1524289" cy="11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6FED4FB-D5C8-DAF6-C383-966EB6C71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949895">
            <a:off x="10145555" y="109563"/>
            <a:ext cx="1762137" cy="108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CF9CBA0D-8244-027C-A611-6DC0DD76F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25905">
            <a:off x="3081693" y="-73855"/>
            <a:ext cx="1254344" cy="192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3A00A22A-7A82-B7A7-B816-FA8661DAC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71230">
            <a:off x="6294063" y="271088"/>
            <a:ext cx="1828183" cy="10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11775BC0-A8A8-67C4-2BF2-B20C67EC2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223198">
            <a:off x="4421044" y="4390241"/>
            <a:ext cx="2601825" cy="153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6ADD2B83-0171-2C37-D50D-467262A48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084472" flipH="1">
            <a:off x="4419704" y="1501150"/>
            <a:ext cx="1551309" cy="112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F9B961DC-E555-4B2E-9CE1-67FB0EB1D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96938">
            <a:off x="10690528" y="1558003"/>
            <a:ext cx="1252353" cy="192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78641C6-A197-99BC-5507-853B21A51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353" b="95882" l="1452" r="97258">
                        <a14:foregroundMark x1="7742" y1="41765" x2="6613" y2="66176"/>
                        <a14:foregroundMark x1="17258" y1="93529" x2="53710" y2="93235"/>
                        <a14:foregroundMark x1="30323" y1="8529" x2="9839" y2="24706"/>
                        <a14:foregroundMark x1="27419" y1="2647" x2="30323" y2="31471"/>
                        <a14:foregroundMark x1="16129" y1="22353" x2="1452" y2="68235"/>
                        <a14:foregroundMark x1="5645" y1="12353" x2="43710" y2="12353"/>
                        <a14:foregroundMark x1="92903" y1="35882" x2="91452" y2="49118"/>
                        <a14:foregroundMark x1="78226" y1="57941" x2="27419" y2="95588"/>
                        <a14:foregroundMark x1="27419" y1="95588" x2="27258" y2="96176"/>
                        <a14:foregroundMark x1="32097" y1="41471" x2="34677" y2="75000"/>
                        <a14:foregroundMark x1="97258" y1="41176" x2="94032" y2="53529"/>
                        <a14:foregroundMark x1="32218" y1="47826" x2="39789" y2="3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707198">
            <a:off x="6749313" y="1307933"/>
            <a:ext cx="3762245" cy="182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532F9BE-AD94-98F2-ED05-F81A72D81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205232">
            <a:off x="6603652" y="3599204"/>
            <a:ext cx="1749962" cy="143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7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毛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F3794-0B0B-A3B9-4561-78A3FE877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F71F56E-FB42-F773-5C6D-9CC61498FD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1" t="36554" b="6665"/>
          <a:stretch>
            <a:fillRect/>
          </a:stretch>
        </p:blipFill>
        <p:spPr>
          <a:xfrm>
            <a:off x="0" y="1809749"/>
            <a:ext cx="12192000" cy="504825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72D8405-A448-F3B4-0AF3-92CFF92FE5F2}"/>
              </a:ext>
            </a:extLst>
          </p:cNvPr>
          <p:cNvSpPr txBox="1"/>
          <p:nvPr/>
        </p:nvSpPr>
        <p:spPr>
          <a:xfrm>
            <a:off x="8007374" y="917849"/>
            <a:ext cx="38466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defRPr>
            </a:lvl1pPr>
          </a:lstStyle>
          <a:p>
            <a:pPr/>
            <a:r>
              <a:rPr lang="en-US" altLang="zh-TW" dirty="0" err="1"/>
              <a:t>qiǎo</a:t>
            </a:r>
            <a:r>
              <a:rPr lang="en-US" altLang="zh-TW" dirty="0"/>
              <a:t> </a:t>
            </a:r>
            <a:r>
              <a:rPr lang="en-US" altLang="zh-TW" dirty="0" err="1"/>
              <a:t>kè</a:t>
            </a:r>
            <a:r>
              <a:rPr lang="en-US" altLang="zh-TW" dirty="0"/>
              <a:t> </a:t>
            </a:r>
            <a:r>
              <a:rPr lang="en-US" altLang="zh-TW" dirty="0" err="1"/>
              <a:t>lì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BAAD165-9FCB-0A2E-0927-E3140DEBD8A7}"/>
              </a:ext>
            </a:extLst>
          </p:cNvPr>
          <p:cNvSpPr txBox="1"/>
          <p:nvPr/>
        </p:nvSpPr>
        <p:spPr>
          <a:xfrm>
            <a:off x="3730674" y="460675"/>
            <a:ext cx="1211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defRPr>
            </a:lvl1pPr>
          </a:lstStyle>
          <a:p>
            <a:pPr/>
            <a:r>
              <a:rPr lang="en-US" altLang="zh-TW" dirty="0" err="1"/>
              <a:t>suì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D5B59B2-218E-ABDC-59AB-DF91BC815F8C}"/>
              </a:ext>
            </a:extLst>
          </p:cNvPr>
          <p:cNvSpPr txBox="1"/>
          <p:nvPr/>
        </p:nvSpPr>
        <p:spPr>
          <a:xfrm>
            <a:off x="4852921" y="3872099"/>
            <a:ext cx="1237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defRPr>
            </a:lvl1pPr>
          </a:lstStyle>
          <a:p>
            <a:pPr/>
            <a:r>
              <a:rPr lang="en-US" altLang="zh-TW" dirty="0" err="1"/>
              <a:t>māo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CFDDB30-3ED4-8DE6-2D6C-7F8F2AE8FF43}"/>
              </a:ext>
            </a:extLst>
          </p:cNvPr>
          <p:cNvSpPr txBox="1"/>
          <p:nvPr/>
        </p:nvSpPr>
        <p:spPr>
          <a:xfrm>
            <a:off x="5359996" y="2534931"/>
            <a:ext cx="27812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defRPr>
            </a:lvl1pPr>
          </a:lstStyle>
          <a:p>
            <a:pPr/>
            <a:r>
              <a:rPr lang="en-US" altLang="zh-TW" dirty="0" err="1"/>
              <a:t>cì</a:t>
            </a:r>
            <a:r>
              <a:rPr lang="en-US" altLang="zh-TW" dirty="0"/>
              <a:t> </a:t>
            </a:r>
            <a:r>
              <a:rPr lang="en-US" altLang="zh-TW" dirty="0" err="1"/>
              <a:t>wèi</a:t>
            </a:r>
            <a:endParaRPr lang="zh-TW" altLang="en-US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E94450C-0387-5198-3383-C24BF2126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9448" flipH="1">
            <a:off x="9067358" y="606440"/>
            <a:ext cx="2147726" cy="163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AE524F1-6435-7F74-7697-817E0456B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71230">
            <a:off x="4471417" y="4093685"/>
            <a:ext cx="1828183" cy="10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DB619695-DFB4-1A4E-2AFB-F7D60C719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223198">
            <a:off x="2670738" y="97483"/>
            <a:ext cx="3297297" cy="194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36760E41-488A-9F47-3363-322961CFC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96938">
            <a:off x="6052653" y="1347927"/>
            <a:ext cx="1650361" cy="253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39E9922-B517-C153-4571-2FF89FD5EDE7}"/>
              </a:ext>
            </a:extLst>
          </p:cNvPr>
          <p:cNvSpPr txBox="1"/>
          <p:nvPr/>
        </p:nvSpPr>
        <p:spPr>
          <a:xfrm>
            <a:off x="-162668" y="1042135"/>
            <a:ext cx="28366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defRPr>
            </a:lvl1pPr>
          </a:lstStyle>
          <a:p>
            <a:pPr/>
            <a:r>
              <a:rPr lang="en-US" altLang="zh-TW" dirty="0" err="1"/>
              <a:t>nǐ</a:t>
            </a:r>
            <a:r>
              <a:rPr lang="en-US" altLang="zh-TW" dirty="0"/>
              <a:t> </a:t>
            </a:r>
            <a:r>
              <a:rPr lang="en-US" altLang="zh-TW" dirty="0" err="1"/>
              <a:t>hǎo</a:t>
            </a:r>
            <a:endParaRPr lang="zh-TW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3F853-C25C-6331-6B81-73229C0DD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205232">
            <a:off x="550366" y="811447"/>
            <a:ext cx="1749962" cy="143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44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巧克力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刺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你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6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18</Words>
  <Application>Microsoft Office PowerPoint</Application>
  <PresentationFormat>寬螢幕</PresentationFormat>
  <Paragraphs>14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澳聲通拼音庫楷-繁</vt:lpstr>
      <vt:lpstr>Arial</vt:lpstr>
      <vt:lpstr>Calibri</vt:lpstr>
      <vt:lpstr>Office Theme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香瑩 張</dc:creator>
  <cp:lastModifiedBy>香瑩 張</cp:lastModifiedBy>
  <cp:revision>11</cp:revision>
  <dcterms:created xsi:type="dcterms:W3CDTF">2025-12-12T05:40:44Z</dcterms:created>
  <dcterms:modified xsi:type="dcterms:W3CDTF">2026-06-30T16:40:10Z</dcterms:modified>
</cp:coreProperties>
</file>