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235" r:id="rId2"/>
    <p:sldId id="3236" r:id="rId3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9DAFD"/>
    <a:srgbClr val="93CD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06" autoAdjust="0"/>
    <p:restoredTop sz="94660"/>
  </p:normalViewPr>
  <p:slideViewPr>
    <p:cSldViewPr snapToGrid="0">
      <p:cViewPr varScale="1">
        <p:scale>
          <a:sx n="83" d="100"/>
          <a:sy n="83" d="100"/>
        </p:scale>
        <p:origin x="390" y="7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6558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942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1149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2253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9149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6413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6/24/2026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5485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6/24/2026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837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6/24/2026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8798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0382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1477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2325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audio" Target="../media/audio7.wav"/><Relationship Id="rId13" Type="http://schemas.openxmlformats.org/officeDocument/2006/relationships/image" Target="../media/image3.png"/><Relationship Id="rId18" Type="http://schemas.openxmlformats.org/officeDocument/2006/relationships/image" Target="../media/image8.png"/><Relationship Id="rId3" Type="http://schemas.openxmlformats.org/officeDocument/2006/relationships/audio" Target="../media/audio2.wav"/><Relationship Id="rId7" Type="http://schemas.openxmlformats.org/officeDocument/2006/relationships/audio" Target="../media/audio6.wav"/><Relationship Id="rId12" Type="http://schemas.openxmlformats.org/officeDocument/2006/relationships/image" Target="../media/image2.png"/><Relationship Id="rId17" Type="http://schemas.openxmlformats.org/officeDocument/2006/relationships/image" Target="../media/image7.png"/><Relationship Id="rId2" Type="http://schemas.openxmlformats.org/officeDocument/2006/relationships/audio" Target="../media/audio1.wav"/><Relationship Id="rId16" Type="http://schemas.openxmlformats.org/officeDocument/2006/relationships/image" Target="../media/image6.png"/><Relationship Id="rId20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5.wav"/><Relationship Id="rId11" Type="http://schemas.openxmlformats.org/officeDocument/2006/relationships/image" Target="../media/image1.png"/><Relationship Id="rId5" Type="http://schemas.openxmlformats.org/officeDocument/2006/relationships/audio" Target="../media/audio4.wav"/><Relationship Id="rId15" Type="http://schemas.openxmlformats.org/officeDocument/2006/relationships/image" Target="../media/image5.png"/><Relationship Id="rId10" Type="http://schemas.openxmlformats.org/officeDocument/2006/relationships/audio" Target="../media/audio9.wav"/><Relationship Id="rId19" Type="http://schemas.microsoft.com/office/2007/relationships/hdphoto" Target="../media/hdphoto1.wdp"/><Relationship Id="rId4" Type="http://schemas.openxmlformats.org/officeDocument/2006/relationships/audio" Target="../media/audio3.wav"/><Relationship Id="rId9" Type="http://schemas.openxmlformats.org/officeDocument/2006/relationships/audio" Target="../media/audio8.wav"/><Relationship Id="rId1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audio" Target="../media/audio11.wav"/><Relationship Id="rId7" Type="http://schemas.openxmlformats.org/officeDocument/2006/relationships/image" Target="../media/image1.png"/><Relationship Id="rId12" Type="http://schemas.openxmlformats.org/officeDocument/2006/relationships/image" Target="../media/image9.png"/><Relationship Id="rId2" Type="http://schemas.openxmlformats.org/officeDocument/2006/relationships/audio" Target="../media/audio10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3.wav"/><Relationship Id="rId11" Type="http://schemas.openxmlformats.org/officeDocument/2006/relationships/image" Target="../media/image4.png"/><Relationship Id="rId5" Type="http://schemas.openxmlformats.org/officeDocument/2006/relationships/audio" Target="../media/audio12.wav"/><Relationship Id="rId10" Type="http://schemas.openxmlformats.org/officeDocument/2006/relationships/image" Target="../media/image6.png"/><Relationship Id="rId4" Type="http://schemas.openxmlformats.org/officeDocument/2006/relationships/audio" Target="../media/audio5.wav"/><Relationship Id="rId9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>
            <a:extLst>
              <a:ext uri="{FF2B5EF4-FFF2-40B4-BE49-F238E27FC236}">
                <a16:creationId xmlns:a16="http://schemas.microsoft.com/office/drawing/2014/main" id="{58C88AF9-9F1D-B7D3-075E-1925A57F4D3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81" t="36554" b="6665"/>
          <a:stretch>
            <a:fillRect/>
          </a:stretch>
        </p:blipFill>
        <p:spPr>
          <a:xfrm>
            <a:off x="0" y="1809749"/>
            <a:ext cx="12192000" cy="5048251"/>
          </a:xfrm>
          <a:prstGeom prst="rect">
            <a:avLst/>
          </a:prstGeom>
        </p:spPr>
      </p:pic>
      <p:sp>
        <p:nvSpPr>
          <p:cNvPr id="9" name="文字方塊 8">
            <a:extLst>
              <a:ext uri="{FF2B5EF4-FFF2-40B4-BE49-F238E27FC236}">
                <a16:creationId xmlns:a16="http://schemas.microsoft.com/office/drawing/2014/main" id="{A0E38F4B-0C67-0DE2-F93C-208E019515F2}"/>
              </a:ext>
            </a:extLst>
          </p:cNvPr>
          <p:cNvSpPr txBox="1"/>
          <p:nvPr/>
        </p:nvSpPr>
        <p:spPr>
          <a:xfrm>
            <a:off x="1328724" y="598348"/>
            <a:ext cx="80523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9600" dirty="0">
                <a:ln w="0"/>
                <a:solidFill>
                  <a:srgbClr val="4BACC6"/>
                </a:solidFill>
                <a:latin typeface="ㄅ字嗨注音而已 R" panose="02020400000000000000" pitchFamily="18" charset="-120"/>
                <a:ea typeface="ㄅ字嗨注音而已 R" panose="02020400000000000000" pitchFamily="18" charset="-120"/>
              </a:rPr>
              <a:t>水</a:t>
            </a:r>
            <a:endParaRPr kumimoji="0" lang="zh-TW" altLang="en-US" sz="9600" b="0" i="0" u="none" strike="noStrike" kern="1200" cap="none" spc="0" normalizeH="0" baseline="0" noProof="0" dirty="0">
              <a:ln w="0"/>
              <a:solidFill>
                <a:srgbClr val="4BACC6"/>
              </a:solidFill>
              <a:effectLst/>
              <a:uLnTx/>
              <a:uFillTx/>
              <a:latin typeface="ㄅ字嗨注音而已 R" panose="02020400000000000000" pitchFamily="18" charset="-120"/>
              <a:ea typeface="ㄅ字嗨注音而已 R" panose="02020400000000000000" pitchFamily="18" charset="-120"/>
            </a:endParaRPr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145AC500-E9DE-DBE4-3D99-8E0A700F51E7}"/>
              </a:ext>
            </a:extLst>
          </p:cNvPr>
          <p:cNvSpPr txBox="1"/>
          <p:nvPr/>
        </p:nvSpPr>
        <p:spPr>
          <a:xfrm>
            <a:off x="4970013" y="3942137"/>
            <a:ext cx="80523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9600" b="0" i="0" u="none" strike="noStrike" cap="none" spc="0" normalizeH="0" baseline="0">
                <a:ln w="0"/>
                <a:solidFill>
                  <a:srgbClr val="4BACC6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9600" b="0" i="0" u="none" strike="noStrike" kern="1200" cap="none" spc="0" normalizeH="0" baseline="0" noProof="0" dirty="0">
                <a:ln w="0"/>
                <a:solidFill>
                  <a:srgbClr val="4BACC6"/>
                </a:solidFill>
                <a:effectLst/>
                <a:uLnTx/>
                <a:uFillTx/>
                <a:latin typeface="ㄅ字嗨注音而已 R" panose="02020400000000000000" pitchFamily="18" charset="-120"/>
                <a:ea typeface="ㄅ字嗨注音而已 R" panose="02020400000000000000" pitchFamily="18" charset="-120"/>
              </a:rPr>
              <a:t>由</a:t>
            </a:r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4974EFF1-D515-320A-E16B-4AAFE09B6B03}"/>
              </a:ext>
            </a:extLst>
          </p:cNvPr>
          <p:cNvSpPr txBox="1"/>
          <p:nvPr/>
        </p:nvSpPr>
        <p:spPr>
          <a:xfrm>
            <a:off x="10490021" y="228877"/>
            <a:ext cx="80523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9600" b="0" i="0" u="none" strike="noStrike" cap="none" spc="0" normalizeH="0" baseline="0">
                <a:ln w="0"/>
                <a:solidFill>
                  <a:srgbClr val="4BACC6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9600" b="0" i="0" u="none" strike="noStrike" kern="1200" cap="none" spc="0" normalizeH="0" baseline="0" noProof="0" dirty="0">
                <a:ln w="0"/>
                <a:solidFill>
                  <a:srgbClr val="4BACC6"/>
                </a:solidFill>
                <a:effectLst/>
                <a:uLnTx/>
                <a:uFillTx/>
                <a:latin typeface="ㄅ字嗨注音而已 R" panose="02020400000000000000" pitchFamily="18" charset="-120"/>
                <a:ea typeface="ㄅ字嗨注音而已 R" panose="02020400000000000000" pitchFamily="18" charset="-120"/>
              </a:rPr>
              <a:t>帽</a:t>
            </a:r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9765D1D0-81F2-E115-8FA6-A304B47DDD4A}"/>
              </a:ext>
            </a:extLst>
          </p:cNvPr>
          <p:cNvSpPr txBox="1"/>
          <p:nvPr/>
        </p:nvSpPr>
        <p:spPr>
          <a:xfrm>
            <a:off x="6091670" y="100056"/>
            <a:ext cx="80523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9600" b="0" i="0" u="none" strike="noStrike" cap="none" spc="0" normalizeH="0" baseline="0">
                <a:ln w="0"/>
                <a:solidFill>
                  <a:srgbClr val="4BACC6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9600" b="0" i="0" u="none" strike="noStrike" kern="1200" cap="none" spc="0" normalizeH="0" baseline="0" noProof="0" dirty="0">
                <a:ln w="0"/>
                <a:solidFill>
                  <a:srgbClr val="4BACC6"/>
                </a:solidFill>
                <a:effectLst/>
                <a:uLnTx/>
                <a:uFillTx/>
                <a:latin typeface="ㄅ字嗨注音而已 R" panose="02020400000000000000" pitchFamily="18" charset="-120"/>
                <a:ea typeface="ㄅ字嗨注音而已 R" panose="02020400000000000000" pitchFamily="18" charset="-120"/>
              </a:rPr>
              <a:t>毛</a:t>
            </a:r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EE68F48E-B664-E53C-2D3F-4D0CC35B0EC3}"/>
              </a:ext>
            </a:extLst>
          </p:cNvPr>
          <p:cNvSpPr txBox="1"/>
          <p:nvPr/>
        </p:nvSpPr>
        <p:spPr>
          <a:xfrm>
            <a:off x="4938632" y="1485760"/>
            <a:ext cx="80523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9600" b="0" i="0" u="none" strike="noStrike" cap="none" spc="0" normalizeH="0" baseline="0">
                <a:ln w="0"/>
                <a:solidFill>
                  <a:srgbClr val="4BACC6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9600" b="0" i="0" u="none" strike="noStrike" kern="1200" cap="none" spc="0" normalizeH="0" baseline="0" noProof="0" dirty="0">
                <a:ln w="0"/>
                <a:solidFill>
                  <a:srgbClr val="4BACC6"/>
                </a:solidFill>
                <a:effectLst/>
                <a:uLnTx/>
                <a:uFillTx/>
                <a:latin typeface="ㄅ字嗨注音而已 R" panose="02020400000000000000" pitchFamily="18" charset="-120"/>
                <a:ea typeface="ㄅ字嗨注音而已 R" panose="02020400000000000000" pitchFamily="18" charset="-120"/>
              </a:rPr>
              <a:t>貓</a:t>
            </a:r>
          </a:p>
        </p:txBody>
      </p: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DA2D42EF-5FF6-4F87-BC04-3447F19265D9}"/>
              </a:ext>
            </a:extLst>
          </p:cNvPr>
          <p:cNvSpPr txBox="1"/>
          <p:nvPr/>
        </p:nvSpPr>
        <p:spPr>
          <a:xfrm>
            <a:off x="6896900" y="3942137"/>
            <a:ext cx="80523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9600" b="0" i="0" u="none" strike="noStrike" cap="none" spc="0" normalizeH="0" baseline="0">
                <a:ln w="0"/>
                <a:solidFill>
                  <a:srgbClr val="4BACC6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</a:lstStyle>
          <a:p>
            <a:pPr lvl="0">
              <a:defRPr/>
            </a:pPr>
            <a:r>
              <a:rPr lang="zh-TW" altLang="en-US" dirty="0">
                <a:latin typeface="ㄅ字嗨注音而已 R" panose="02020400000000000000" pitchFamily="18" charset="-120"/>
                <a:ea typeface="ㄅ字嗨注音而已 R" panose="02020400000000000000" pitchFamily="18" charset="-120"/>
              </a:rPr>
              <a:t>睡</a:t>
            </a:r>
          </a:p>
        </p:txBody>
      </p:sp>
      <p:sp>
        <p:nvSpPr>
          <p:cNvPr id="15" name="文字方塊 14">
            <a:extLst>
              <a:ext uri="{FF2B5EF4-FFF2-40B4-BE49-F238E27FC236}">
                <a16:creationId xmlns:a16="http://schemas.microsoft.com/office/drawing/2014/main" id="{9F4B19EE-45FC-603E-E697-DB27EFBF8469}"/>
              </a:ext>
            </a:extLst>
          </p:cNvPr>
          <p:cNvSpPr txBox="1"/>
          <p:nvPr/>
        </p:nvSpPr>
        <p:spPr>
          <a:xfrm>
            <a:off x="3243033" y="242185"/>
            <a:ext cx="80523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9600" b="0" i="0" u="none" strike="noStrike" cap="none" spc="0" normalizeH="0" baseline="0">
                <a:ln w="0"/>
                <a:solidFill>
                  <a:srgbClr val="4BACC6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9600" b="0" i="0" u="none" strike="noStrike" kern="1200" cap="none" spc="0" normalizeH="0" baseline="0" noProof="0" dirty="0">
                <a:ln w="0"/>
                <a:solidFill>
                  <a:srgbClr val="4BACC6"/>
                </a:solidFill>
                <a:effectLst/>
                <a:uLnTx/>
                <a:uFillTx/>
                <a:latin typeface="ㄅ字嗨注音而已 R" panose="02020400000000000000" pitchFamily="18" charset="-120"/>
                <a:ea typeface="ㄅ字嗨注音而已 R" panose="02020400000000000000" pitchFamily="18" charset="-120"/>
              </a:rPr>
              <a:t>優</a:t>
            </a:r>
          </a:p>
        </p:txBody>
      </p:sp>
      <p:sp>
        <p:nvSpPr>
          <p:cNvPr id="16" name="文字方塊 15">
            <a:extLst>
              <a:ext uri="{FF2B5EF4-FFF2-40B4-BE49-F238E27FC236}">
                <a16:creationId xmlns:a16="http://schemas.microsoft.com/office/drawing/2014/main" id="{62CA0358-98D9-A933-B426-3BB4AE3169D7}"/>
              </a:ext>
            </a:extLst>
          </p:cNvPr>
          <p:cNvSpPr txBox="1"/>
          <p:nvPr/>
        </p:nvSpPr>
        <p:spPr>
          <a:xfrm>
            <a:off x="10759142" y="2122047"/>
            <a:ext cx="80523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9600" b="0" i="0" u="none" strike="noStrike" cap="none" spc="0" normalizeH="0" baseline="0">
                <a:ln w="0"/>
                <a:solidFill>
                  <a:srgbClr val="4BACC6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9600" b="0" i="0" u="none" strike="noStrike" kern="1200" cap="none" spc="0" normalizeH="0" baseline="0" noProof="0" dirty="0">
                <a:ln w="0"/>
                <a:solidFill>
                  <a:srgbClr val="4BACC6"/>
                </a:solidFill>
                <a:effectLst/>
                <a:uLnTx/>
                <a:uFillTx/>
                <a:latin typeface="ㄅ字嗨注音而已 R" panose="02020400000000000000" pitchFamily="18" charset="-120"/>
                <a:ea typeface="ㄅ字嗨注音而已 R" panose="02020400000000000000" pitchFamily="18" charset="-120"/>
              </a:rPr>
              <a:t>又</a:t>
            </a:r>
          </a:p>
        </p:txBody>
      </p:sp>
      <p:sp>
        <p:nvSpPr>
          <p:cNvPr id="17" name="文字方塊 16">
            <a:extLst>
              <a:ext uri="{FF2B5EF4-FFF2-40B4-BE49-F238E27FC236}">
                <a16:creationId xmlns:a16="http://schemas.microsoft.com/office/drawing/2014/main" id="{ECEAD2C8-3549-AC73-F663-E81E8E5DCC25}"/>
              </a:ext>
            </a:extLst>
          </p:cNvPr>
          <p:cNvSpPr txBox="1"/>
          <p:nvPr/>
        </p:nvSpPr>
        <p:spPr>
          <a:xfrm>
            <a:off x="8272107" y="1859475"/>
            <a:ext cx="80523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9600" b="0" i="0" u="none" strike="noStrike" cap="none" spc="0" normalizeH="0" baseline="0">
                <a:ln w="0"/>
                <a:solidFill>
                  <a:srgbClr val="4BACC6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9600" b="0" i="0" u="none" strike="noStrike" kern="1200" cap="none" spc="0" normalizeH="0" baseline="0" noProof="0" dirty="0">
                <a:ln w="0"/>
                <a:solidFill>
                  <a:srgbClr val="4BACC6"/>
                </a:solidFill>
                <a:effectLst/>
                <a:uLnTx/>
                <a:uFillTx/>
                <a:latin typeface="ㄅ字嗨注音而已 R" panose="02020400000000000000" pitchFamily="18" charset="-120"/>
                <a:ea typeface="ㄅ字嗨注音而已 R" panose="02020400000000000000" pitchFamily="18" charset="-120"/>
              </a:rPr>
              <a:t>有</a:t>
            </a:r>
          </a:p>
        </p:txBody>
      </p:sp>
      <p:pic>
        <p:nvPicPr>
          <p:cNvPr id="18" name="Picture 2">
            <a:extLst>
              <a:ext uri="{FF2B5EF4-FFF2-40B4-BE49-F238E27FC236}">
                <a16:creationId xmlns:a16="http://schemas.microsoft.com/office/drawing/2014/main" id="{1A4D947E-D71E-83E1-7AD2-0B6E87DCC8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20499448" flipH="1">
            <a:off x="583365" y="883532"/>
            <a:ext cx="1524289" cy="1158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>
            <a:extLst>
              <a:ext uri="{FF2B5EF4-FFF2-40B4-BE49-F238E27FC236}">
                <a16:creationId xmlns:a16="http://schemas.microsoft.com/office/drawing/2014/main" id="{7FFA0E31-DD6F-CEE4-F73F-A9627EFDF1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949895">
            <a:off x="10414183" y="585822"/>
            <a:ext cx="1762137" cy="1080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>
            <a:extLst>
              <a:ext uri="{FF2B5EF4-FFF2-40B4-BE49-F238E27FC236}">
                <a16:creationId xmlns:a16="http://schemas.microsoft.com/office/drawing/2014/main" id="{978BB6C6-DF71-620F-3A01-78D8067556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1925905">
            <a:off x="2974045" y="428398"/>
            <a:ext cx="1254344" cy="1923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>
            <a:extLst>
              <a:ext uri="{FF2B5EF4-FFF2-40B4-BE49-F238E27FC236}">
                <a16:creationId xmlns:a16="http://schemas.microsoft.com/office/drawing/2014/main" id="{02DF3F7C-54B9-097B-CD76-43C45D7017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571230">
            <a:off x="5852639" y="400735"/>
            <a:ext cx="1828183" cy="1088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>
            <a:extLst>
              <a:ext uri="{FF2B5EF4-FFF2-40B4-BE49-F238E27FC236}">
                <a16:creationId xmlns:a16="http://schemas.microsoft.com/office/drawing/2014/main" id="{255D1E06-32D4-988F-CC3D-66A8E684B0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1223198">
            <a:off x="4040335" y="4080416"/>
            <a:ext cx="2601825" cy="1531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>
            <a:extLst>
              <a:ext uri="{FF2B5EF4-FFF2-40B4-BE49-F238E27FC236}">
                <a16:creationId xmlns:a16="http://schemas.microsoft.com/office/drawing/2014/main" id="{10F38A88-F5DE-7F85-38C3-A283E726E1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21084472" flipH="1">
            <a:off x="4465123" y="1756962"/>
            <a:ext cx="1551309" cy="1123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>
            <a:extLst>
              <a:ext uri="{FF2B5EF4-FFF2-40B4-BE49-F238E27FC236}">
                <a16:creationId xmlns:a16="http://schemas.microsoft.com/office/drawing/2014/main" id="{FE389B70-6935-9A17-8CA8-C45D95ADDE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21396938">
            <a:off x="10727082" y="1818070"/>
            <a:ext cx="1252353" cy="1920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>
            <a:extLst>
              <a:ext uri="{FF2B5EF4-FFF2-40B4-BE49-F238E27FC236}">
                <a16:creationId xmlns:a16="http://schemas.microsoft.com/office/drawing/2014/main" id="{9E1E6BB7-B27D-0420-9D1D-91869D19CA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2353" b="95882" l="1452" r="97258">
                        <a14:foregroundMark x1="7742" y1="41765" x2="6613" y2="66176"/>
                        <a14:foregroundMark x1="17258" y1="93529" x2="53710" y2="93235"/>
                        <a14:foregroundMark x1="30323" y1="8529" x2="9839" y2="24706"/>
                        <a14:foregroundMark x1="27419" y1="2647" x2="30323" y2="31471"/>
                        <a14:foregroundMark x1="16129" y1="22353" x2="1452" y2="68235"/>
                        <a14:foregroundMark x1="5645" y1="12353" x2="43710" y2="12353"/>
                        <a14:foregroundMark x1="92903" y1="35882" x2="91452" y2="49118"/>
                        <a14:foregroundMark x1="78226" y1="57941" x2="27419" y2="95588"/>
                        <a14:foregroundMark x1="27419" y1="95588" x2="27258" y2="96176"/>
                        <a14:foregroundMark x1="32097" y1="41471" x2="34677" y2="75000"/>
                        <a14:foregroundMark x1="97258" y1="41176" x2="94032" y2="53529"/>
                        <a14:foregroundMark x1="32218" y1="47826" x2="39789" y2="391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20707198">
            <a:off x="6785867" y="1568000"/>
            <a:ext cx="3762245" cy="1828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>
            <a:extLst>
              <a:ext uri="{FF2B5EF4-FFF2-40B4-BE49-F238E27FC236}">
                <a16:creationId xmlns:a16="http://schemas.microsoft.com/office/drawing/2014/main" id="{977FECB9-4570-43D2-5EC5-F1192FC5E0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20205232">
            <a:off x="6510231" y="3824483"/>
            <a:ext cx="1749962" cy="1436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6519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水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油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帽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毛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貓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睡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0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優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4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柚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8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友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2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5F3794-0B0B-A3B9-4561-78A3FE877C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>
            <a:extLst>
              <a:ext uri="{FF2B5EF4-FFF2-40B4-BE49-F238E27FC236}">
                <a16:creationId xmlns:a16="http://schemas.microsoft.com/office/drawing/2014/main" id="{AF71F56E-FB42-F773-5C6D-9CC61498FD3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81" t="36554" b="6665"/>
          <a:stretch>
            <a:fillRect/>
          </a:stretch>
        </p:blipFill>
        <p:spPr>
          <a:xfrm>
            <a:off x="0" y="1809749"/>
            <a:ext cx="12192000" cy="5048251"/>
          </a:xfrm>
          <a:prstGeom prst="rect">
            <a:avLst/>
          </a:prstGeom>
        </p:spPr>
      </p:pic>
      <p:sp>
        <p:nvSpPr>
          <p:cNvPr id="9" name="文字方塊 8">
            <a:extLst>
              <a:ext uri="{FF2B5EF4-FFF2-40B4-BE49-F238E27FC236}">
                <a16:creationId xmlns:a16="http://schemas.microsoft.com/office/drawing/2014/main" id="{D72D8405-A448-F3B4-0AF3-92CFF92FE5F2}"/>
              </a:ext>
            </a:extLst>
          </p:cNvPr>
          <p:cNvSpPr txBox="1"/>
          <p:nvPr/>
        </p:nvSpPr>
        <p:spPr>
          <a:xfrm>
            <a:off x="8007374" y="917849"/>
            <a:ext cx="384669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8800" dirty="0">
                <a:ln w="0"/>
                <a:solidFill>
                  <a:srgbClr val="4BACC6"/>
                </a:solidFill>
                <a:latin typeface="ㄅ字嗨注音而已 R" panose="02020400000000000000" pitchFamily="18" charset="-120"/>
                <a:ea typeface="ㄅ字嗨注音而已 R" panose="02020400000000000000" pitchFamily="18" charset="-120"/>
              </a:rPr>
              <a:t>巧克力</a:t>
            </a:r>
            <a:endParaRPr kumimoji="0" lang="zh-TW" altLang="en-US" sz="8800" b="0" i="0" u="none" strike="noStrike" kern="1200" cap="none" spc="0" normalizeH="0" baseline="0" noProof="0" dirty="0">
              <a:ln w="0"/>
              <a:solidFill>
                <a:srgbClr val="4BACC6"/>
              </a:solidFill>
              <a:effectLst/>
              <a:uLnTx/>
              <a:uFillTx/>
              <a:latin typeface="ㄅ字嗨注音而已 R" panose="02020400000000000000" pitchFamily="18" charset="-120"/>
              <a:ea typeface="ㄅ字嗨注音而已 R" panose="02020400000000000000" pitchFamily="18" charset="-120"/>
            </a:endParaRPr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8BAAD165-9FCB-0A2E-0927-E3140DEBD8A7}"/>
              </a:ext>
            </a:extLst>
          </p:cNvPr>
          <p:cNvSpPr txBox="1"/>
          <p:nvPr/>
        </p:nvSpPr>
        <p:spPr>
          <a:xfrm>
            <a:off x="3730675" y="460675"/>
            <a:ext cx="80523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9600" b="0" i="0" u="none" strike="noStrike" cap="none" spc="0" normalizeH="0" baseline="0">
                <a:ln w="0"/>
                <a:solidFill>
                  <a:srgbClr val="4BACC6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9600" b="0" i="0" u="none" strike="noStrike" kern="1200" cap="none" spc="0" normalizeH="0" baseline="0" noProof="0" dirty="0">
                <a:ln w="0"/>
                <a:solidFill>
                  <a:srgbClr val="4BACC6"/>
                </a:solidFill>
                <a:effectLst/>
                <a:uLnTx/>
                <a:uFillTx/>
                <a:latin typeface="ㄅ字嗨注音而已 R" panose="02020400000000000000" pitchFamily="18" charset="-120"/>
                <a:ea typeface="ㄅ字嗨注音而已 R" panose="02020400000000000000" pitchFamily="18" charset="-120"/>
              </a:rPr>
              <a:t>遂</a:t>
            </a:r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1D5B59B2-218E-ABDC-59AB-DF91BC815F8C}"/>
              </a:ext>
            </a:extLst>
          </p:cNvPr>
          <p:cNvSpPr txBox="1"/>
          <p:nvPr/>
        </p:nvSpPr>
        <p:spPr>
          <a:xfrm>
            <a:off x="4852922" y="3872099"/>
            <a:ext cx="80523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9600" b="0" i="0" u="none" strike="noStrike" cap="none" spc="0" normalizeH="0" baseline="0">
                <a:ln w="0"/>
                <a:solidFill>
                  <a:srgbClr val="4BACC6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9600" b="0" i="0" u="none" strike="noStrike" kern="1200" cap="none" spc="0" normalizeH="0" baseline="0" noProof="0" dirty="0">
                <a:ln w="0"/>
                <a:solidFill>
                  <a:srgbClr val="4BACC6"/>
                </a:solidFill>
                <a:effectLst/>
                <a:uLnTx/>
                <a:uFillTx/>
                <a:latin typeface="ㄅ字嗨注音而已 R" panose="02020400000000000000" pitchFamily="18" charset="-120"/>
                <a:ea typeface="ㄅ字嗨注音而已 R" panose="02020400000000000000" pitchFamily="18" charset="-120"/>
              </a:rPr>
              <a:t>貓</a:t>
            </a:r>
          </a:p>
        </p:txBody>
      </p:sp>
      <p:sp>
        <p:nvSpPr>
          <p:cNvPr id="16" name="文字方塊 15">
            <a:extLst>
              <a:ext uri="{FF2B5EF4-FFF2-40B4-BE49-F238E27FC236}">
                <a16:creationId xmlns:a16="http://schemas.microsoft.com/office/drawing/2014/main" id="{9CFDDB30-3ED4-8DE6-2D6C-7F8F2AE8FF43}"/>
              </a:ext>
            </a:extLst>
          </p:cNvPr>
          <p:cNvSpPr txBox="1"/>
          <p:nvPr/>
        </p:nvSpPr>
        <p:spPr>
          <a:xfrm>
            <a:off x="5359996" y="2534931"/>
            <a:ext cx="278129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9600" b="0" i="0" u="none" strike="noStrike" cap="none" spc="0" normalizeH="0" baseline="0">
                <a:ln w="0"/>
                <a:solidFill>
                  <a:srgbClr val="4BACC6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9600" b="0" i="0" u="none" strike="noStrike" kern="1200" cap="none" spc="0" normalizeH="0" baseline="0" noProof="0" dirty="0">
                <a:ln w="0"/>
                <a:solidFill>
                  <a:srgbClr val="4BACC6"/>
                </a:solidFill>
                <a:effectLst/>
                <a:uLnTx/>
                <a:uFillTx/>
                <a:latin typeface="ㄅ字嗨注音而已 R" panose="02020400000000000000" pitchFamily="18" charset="-120"/>
                <a:ea typeface="ㄅ字嗨注音而已 R" panose="02020400000000000000" pitchFamily="18" charset="-120"/>
              </a:rPr>
              <a:t>刺蝟</a:t>
            </a:r>
          </a:p>
        </p:txBody>
      </p:sp>
      <p:pic>
        <p:nvPicPr>
          <p:cNvPr id="18" name="Picture 2">
            <a:extLst>
              <a:ext uri="{FF2B5EF4-FFF2-40B4-BE49-F238E27FC236}">
                <a16:creationId xmlns:a16="http://schemas.microsoft.com/office/drawing/2014/main" id="{0E94450C-0387-5198-3383-C24BF21260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20499448" flipH="1">
            <a:off x="8960512" y="743088"/>
            <a:ext cx="2147726" cy="1632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>
            <a:extLst>
              <a:ext uri="{FF2B5EF4-FFF2-40B4-BE49-F238E27FC236}">
                <a16:creationId xmlns:a16="http://schemas.microsoft.com/office/drawing/2014/main" id="{7AE524F1-6435-7F74-7697-817E0456B2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571230">
            <a:off x="4364571" y="4230333"/>
            <a:ext cx="1828183" cy="1088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>
            <a:extLst>
              <a:ext uri="{FF2B5EF4-FFF2-40B4-BE49-F238E27FC236}">
                <a16:creationId xmlns:a16="http://schemas.microsoft.com/office/drawing/2014/main" id="{DB619695-DFB4-1A4E-2AFB-F7D60C719B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1223198">
            <a:off x="2563892" y="234131"/>
            <a:ext cx="3297297" cy="1941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>
            <a:extLst>
              <a:ext uri="{FF2B5EF4-FFF2-40B4-BE49-F238E27FC236}">
                <a16:creationId xmlns:a16="http://schemas.microsoft.com/office/drawing/2014/main" id="{36760E41-488A-9F47-3363-322961CFC0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21396938">
            <a:off x="5945807" y="1484575"/>
            <a:ext cx="1650361" cy="2531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文字方塊 1">
            <a:extLst>
              <a:ext uri="{FF2B5EF4-FFF2-40B4-BE49-F238E27FC236}">
                <a16:creationId xmlns:a16="http://schemas.microsoft.com/office/drawing/2014/main" id="{039E9922-B517-C153-4571-2FF89FD5EDE7}"/>
              </a:ext>
            </a:extLst>
          </p:cNvPr>
          <p:cNvSpPr txBox="1"/>
          <p:nvPr/>
        </p:nvSpPr>
        <p:spPr>
          <a:xfrm>
            <a:off x="-162668" y="1042135"/>
            <a:ext cx="283663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9600" b="0" i="0" u="none" strike="noStrike" cap="none" spc="0" normalizeH="0" baseline="0">
                <a:ln w="0"/>
                <a:solidFill>
                  <a:srgbClr val="4BACC6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</a:lstStyle>
          <a:p>
            <a:pPr lvl="0">
              <a:defRPr/>
            </a:pPr>
            <a:r>
              <a:rPr lang="zh-TW" altLang="en-US" dirty="0">
                <a:latin typeface="ㄅ字嗨注音而已 R" panose="02020400000000000000" pitchFamily="18" charset="-120"/>
                <a:ea typeface="ㄅ字嗨注音而已 R" panose="02020400000000000000" pitchFamily="18" charset="-120"/>
              </a:rPr>
              <a:t>你好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CB3F853-C25C-6331-6B81-73229C0DD6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20205232">
            <a:off x="443520" y="948095"/>
            <a:ext cx="1749962" cy="1436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8447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巧克力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貓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刺蝟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你好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2" grpId="0"/>
      <p:bldP spid="16" grpId="0"/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</TotalTime>
  <Words>15</Words>
  <Application>Microsoft Office PowerPoint</Application>
  <PresentationFormat>寬螢幕</PresentationFormat>
  <Paragraphs>14</Paragraphs>
  <Slides>2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3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</vt:i4>
      </vt:variant>
    </vt:vector>
  </HeadingPairs>
  <TitlesOfParts>
    <vt:vector size="6" baseType="lpstr">
      <vt:lpstr>ㄅ字嗨注音而已 R</vt:lpstr>
      <vt:lpstr>Arial</vt:lpstr>
      <vt:lpstr>Calibri</vt:lpstr>
      <vt:lpstr>Office Theme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香瑩 張</dc:creator>
  <cp:lastModifiedBy>香瑩 張</cp:lastModifiedBy>
  <cp:revision>16</cp:revision>
  <dcterms:created xsi:type="dcterms:W3CDTF">2025-12-12T05:40:44Z</dcterms:created>
  <dcterms:modified xsi:type="dcterms:W3CDTF">2026-06-23T16:28:05Z</dcterms:modified>
</cp:coreProperties>
</file>