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567" r:id="rId2"/>
    <p:sldId id="3568" r:id="rId3"/>
    <p:sldId id="3569" r:id="rId4"/>
    <p:sldId id="357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1985-CF89-4C04-B3BE-8B26603A3750}" type="datetimeFigureOut">
              <a:rPr lang="zh-TW" altLang="en-US" smtClean="0"/>
              <a:t>2026/6/30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641E6-2C0A-476A-8E66-89D1EF286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18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1AFA-7979-1475-39C8-D4AC9EEF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793E2B5-6555-3276-52F7-3AFA9197D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7D66F9D-BC2D-1318-122C-BB3D86694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6AA105-94C3-7086-889D-B19143360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641E6-2C0A-476A-8E66-89D1EF286EA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386E-E891-266F-CE96-BF8B47B24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472065B-3F20-9651-104E-50CAD67D7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5B1F945-1E60-8B90-59FA-439075009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58D9562-26D2-6F60-8C8B-1365C12F5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641E6-2C0A-476A-8E66-89D1EF286EA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2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29D6-D77A-8079-DBE0-9F395BB3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7E846D6-F372-416B-23B2-C0035C7CA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380F1FE-A437-45DA-38D1-F0FC4DB6B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2CC30B-2EA8-7AF7-317D-4EE372499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641E6-2C0A-476A-8E66-89D1EF286EA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0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3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1.png"/><Relationship Id="rId4" Type="http://schemas.openxmlformats.org/officeDocument/2006/relationships/audio" Target="../media/audio7.wav"/><Relationship Id="rId9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2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3.png"/><Relationship Id="rId4" Type="http://schemas.openxmlformats.org/officeDocument/2006/relationships/audio" Target="../media/audio13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6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3.wav"/><Relationship Id="rId10" Type="http://schemas.openxmlformats.org/officeDocument/2006/relationships/image" Target="../media/image3.png"/><Relationship Id="rId4" Type="http://schemas.openxmlformats.org/officeDocument/2006/relationships/audio" Target="../media/audio7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C544-6574-6FD6-CD00-9EEBD1EA3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741BA925-7C9A-4C03-18C7-9E02193B5BD5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AA2E445-AD15-72BC-DB59-06E7699F58B2}"/>
              </a:ext>
            </a:extLst>
          </p:cNvPr>
          <p:cNvSpPr/>
          <p:nvPr/>
        </p:nvSpPr>
        <p:spPr>
          <a:xfrm>
            <a:off x="1683788" y="967015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A8520BD-C88C-90D1-D695-2844DC54BDF6}"/>
              </a:ext>
            </a:extLst>
          </p:cNvPr>
          <p:cNvSpPr/>
          <p:nvPr/>
        </p:nvSpPr>
        <p:spPr>
          <a:xfrm>
            <a:off x="3904474" y="967015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32AFD34-6E58-72D6-2E27-195258C31C06}"/>
              </a:ext>
            </a:extLst>
          </p:cNvPr>
          <p:cNvSpPr txBox="1"/>
          <p:nvPr/>
        </p:nvSpPr>
        <p:spPr>
          <a:xfrm>
            <a:off x="2063881" y="1954118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39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549435E-30E3-5A69-FC9D-790841CE7B6E}"/>
              </a:ext>
            </a:extLst>
          </p:cNvPr>
          <p:cNvSpPr txBox="1"/>
          <p:nvPr/>
        </p:nvSpPr>
        <p:spPr>
          <a:xfrm>
            <a:off x="8212291" y="1557262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z 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09E08C3-E19F-9F58-AF02-1EDBD26631AC}"/>
              </a:ext>
            </a:extLst>
          </p:cNvPr>
          <p:cNvSpPr/>
          <p:nvPr/>
        </p:nvSpPr>
        <p:spPr>
          <a:xfrm>
            <a:off x="8103433" y="1462919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CC8FE4-0271-841D-B0CD-C639C2172A88}"/>
              </a:ext>
            </a:extLst>
          </p:cNvPr>
          <p:cNvSpPr txBox="1"/>
          <p:nvPr/>
        </p:nvSpPr>
        <p:spPr>
          <a:xfrm>
            <a:off x="10171719" y="1557262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s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B5DD8F5-328F-8A23-E875-19019D20AFEA}"/>
              </a:ext>
            </a:extLst>
          </p:cNvPr>
          <p:cNvSpPr txBox="1"/>
          <p:nvPr/>
        </p:nvSpPr>
        <p:spPr>
          <a:xfrm>
            <a:off x="8212291" y="392309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ui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F97963A-BF47-C54F-E9AF-512B527966DB}"/>
              </a:ext>
            </a:extLst>
          </p:cNvPr>
          <p:cNvSpPr/>
          <p:nvPr/>
        </p:nvSpPr>
        <p:spPr>
          <a:xfrm>
            <a:off x="8103433" y="365094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A75C5FC-F89F-2A07-E018-D4F478188F2F}"/>
              </a:ext>
            </a:extLst>
          </p:cNvPr>
          <p:cNvSpPr txBox="1"/>
          <p:nvPr/>
        </p:nvSpPr>
        <p:spPr>
          <a:xfrm>
            <a:off x="10171719" y="392309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500" dirty="0" err="1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iu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041392C2-B6F3-D04B-831C-98D321E966B7}"/>
              </a:ext>
            </a:extLst>
          </p:cNvPr>
          <p:cNvSpPr/>
          <p:nvPr/>
        </p:nvSpPr>
        <p:spPr>
          <a:xfrm>
            <a:off x="10324119" y="1462919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C742191-3790-7CB8-DA1E-C16880A1C20D}"/>
              </a:ext>
            </a:extLst>
          </p:cNvPr>
          <p:cNvSpPr/>
          <p:nvPr/>
        </p:nvSpPr>
        <p:spPr>
          <a:xfrm>
            <a:off x="10324118" y="365094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0FCF808-AF4D-01D0-402B-1AF8ABDBBA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60941F9-5614-7D5F-D7B5-3BFC0AEB43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6F17A1C-095E-9774-E471-92517FFFD7B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FA2E578C-20B0-D8BE-1CFC-6EE3625E54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A718050-BA09-127A-4E31-C5F2450E90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ㄗ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974 -0.46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9648 -0.1509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14961 -0.804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9" grpId="1"/>
      <p:bldP spid="10" grpId="0"/>
      <p:bldP spid="10" grpId="1"/>
      <p:bldP spid="11" grpId="0" animBg="1"/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2C60-3747-57BD-6111-A4165D58A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E972D581-6202-5A7D-9367-C9E26E0B0EAC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19F61CA-D0AD-8E9C-8A90-7D0094575AE7}"/>
              </a:ext>
            </a:extLst>
          </p:cNvPr>
          <p:cNvSpPr/>
          <p:nvPr/>
        </p:nvSpPr>
        <p:spPr>
          <a:xfrm>
            <a:off x="827884" y="1328735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0BA9EBE9-035E-CADD-B5B1-ABA695524821}"/>
              </a:ext>
            </a:extLst>
          </p:cNvPr>
          <p:cNvSpPr/>
          <p:nvPr/>
        </p:nvSpPr>
        <p:spPr>
          <a:xfrm>
            <a:off x="2933941" y="1328735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1DD5139-5D2B-BBD5-6A56-9A67B379D61B}"/>
              </a:ext>
            </a:extLst>
          </p:cNvPr>
          <p:cNvSpPr/>
          <p:nvPr/>
        </p:nvSpPr>
        <p:spPr>
          <a:xfrm>
            <a:off x="5016086" y="1328735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F52AF9C-77C4-FC3F-03C9-2473D1932637}"/>
              </a:ext>
            </a:extLst>
          </p:cNvPr>
          <p:cNvSpPr txBox="1"/>
          <p:nvPr/>
        </p:nvSpPr>
        <p:spPr>
          <a:xfrm>
            <a:off x="2167618" y="1957731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8BA04F-5E1D-46F4-9EA7-DAB7DA89FBD1}"/>
              </a:ext>
            </a:extLst>
          </p:cNvPr>
          <p:cNvSpPr txBox="1"/>
          <p:nvPr/>
        </p:nvSpPr>
        <p:spPr>
          <a:xfrm>
            <a:off x="8166101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q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33D95AE-FC48-BD79-3D02-7EB89011ABC7}"/>
              </a:ext>
            </a:extLst>
          </p:cNvPr>
          <p:cNvSpPr/>
          <p:nvPr/>
        </p:nvSpPr>
        <p:spPr>
          <a:xfrm>
            <a:off x="8057243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FC3C5F1-52F7-751D-950F-F797FF90484D}"/>
              </a:ext>
            </a:extLst>
          </p:cNvPr>
          <p:cNvSpPr txBox="1"/>
          <p:nvPr/>
        </p:nvSpPr>
        <p:spPr>
          <a:xfrm>
            <a:off x="10125529" y="457200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s 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EB1DD9-A833-302F-6F9D-88EBCBDCFFF3}"/>
              </a:ext>
            </a:extLst>
          </p:cNvPr>
          <p:cNvSpPr txBox="1"/>
          <p:nvPr/>
        </p:nvSpPr>
        <p:spPr>
          <a:xfrm>
            <a:off x="8166101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ü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2D1F69D-8B9F-7DF2-8729-20E2A198620E}"/>
              </a:ext>
            </a:extLst>
          </p:cNvPr>
          <p:cNvSpPr/>
          <p:nvPr/>
        </p:nvSpPr>
        <p:spPr>
          <a:xfrm>
            <a:off x="8057243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D3E00E-D8AC-1BD6-AC60-30911D282711}"/>
              </a:ext>
            </a:extLst>
          </p:cNvPr>
          <p:cNvSpPr txBox="1"/>
          <p:nvPr/>
        </p:nvSpPr>
        <p:spPr>
          <a:xfrm>
            <a:off x="10125529" y="264522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i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6E241A35-8EBD-33D3-21B8-291111B8A07D}"/>
              </a:ext>
            </a:extLst>
          </p:cNvPr>
          <p:cNvSpPr/>
          <p:nvPr/>
        </p:nvSpPr>
        <p:spPr>
          <a:xfrm>
            <a:off x="10277929" y="36285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A6A199B-60A3-BA91-CFB1-A86B25CCE982}"/>
              </a:ext>
            </a:extLst>
          </p:cNvPr>
          <p:cNvSpPr/>
          <p:nvPr/>
        </p:nvSpPr>
        <p:spPr>
          <a:xfrm>
            <a:off x="10277928" y="255088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F448E71-7837-0D03-62D3-33CD5A4E9C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988BC9A-262E-5DC1-66ED-88EDBFD3C2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8CB4977-55C3-35A6-D9C5-39C6359A3D5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D9B5F838-0590-01F1-CAE8-1D77D855D821}"/>
              </a:ext>
            </a:extLst>
          </p:cNvPr>
          <p:cNvSpPr txBox="1"/>
          <p:nvPr/>
        </p:nvSpPr>
        <p:spPr>
          <a:xfrm>
            <a:off x="8101611" y="4796970"/>
            <a:ext cx="188784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an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C3DCCD3-002E-A764-3DCD-9956D4E05AD7}"/>
              </a:ext>
            </a:extLst>
          </p:cNvPr>
          <p:cNvSpPr/>
          <p:nvPr/>
        </p:nvSpPr>
        <p:spPr>
          <a:xfrm>
            <a:off x="8057243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A512388-6CD1-FF7C-CB97-5CD7A152CAD2}"/>
              </a:ext>
            </a:extLst>
          </p:cNvPr>
          <p:cNvSpPr txBox="1"/>
          <p:nvPr/>
        </p:nvSpPr>
        <p:spPr>
          <a:xfrm>
            <a:off x="10125529" y="4796970"/>
            <a:ext cx="22033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ao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DEE4A314-2714-E3E2-AFC2-D6EA13A66AF8}"/>
              </a:ext>
            </a:extLst>
          </p:cNvPr>
          <p:cNvSpPr/>
          <p:nvPr/>
        </p:nvSpPr>
        <p:spPr>
          <a:xfrm>
            <a:off x="10277928" y="4702627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48148279-92B2-F190-3EEE-35B1BCCB7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604DA0D-F0A2-72D1-7743-16725843A9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02891 -0.7935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3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60638 0.0493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26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ㄢ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5849 -0.2358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45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3281 -0.572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-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10" grpId="0"/>
      <p:bldP spid="11" grpId="0" animBg="1"/>
      <p:bldP spid="12" grpId="0"/>
      <p:bldP spid="12" grpId="1"/>
      <p:bldP spid="13" grpId="0" animBg="1"/>
      <p:bldP spid="14" grpId="0" animBg="1"/>
      <p:bldP spid="20" grpId="0"/>
      <p:bldP spid="21" grpId="0" animBg="1"/>
      <p:bldP spid="22" grpId="0"/>
      <p:bldP spid="22" grpId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EB80B-6E3D-BA25-9099-E932C14F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E49D2390-12B5-6C2D-EA4E-B8C6D3B86927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6CCE891-BEF7-3011-33A6-B416AD00ECD6}"/>
              </a:ext>
            </a:extLst>
          </p:cNvPr>
          <p:cNvSpPr/>
          <p:nvPr/>
        </p:nvSpPr>
        <p:spPr>
          <a:xfrm>
            <a:off x="1792645" y="1069931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CBA1451-115A-8362-FCAF-8DDB947E88D6}"/>
              </a:ext>
            </a:extLst>
          </p:cNvPr>
          <p:cNvSpPr/>
          <p:nvPr/>
        </p:nvSpPr>
        <p:spPr>
          <a:xfrm>
            <a:off x="3904474" y="1069931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DC484E8-9382-8871-F9F1-FDC15030D37F}"/>
              </a:ext>
            </a:extLst>
          </p:cNvPr>
          <p:cNvSpPr txBox="1"/>
          <p:nvPr/>
        </p:nvSpPr>
        <p:spPr>
          <a:xfrm>
            <a:off x="2188028" y="1933054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925491-C46F-411D-3DEA-B2EDEAF898D9}"/>
              </a:ext>
            </a:extLst>
          </p:cNvPr>
          <p:cNvSpPr txBox="1"/>
          <p:nvPr/>
        </p:nvSpPr>
        <p:spPr>
          <a:xfrm>
            <a:off x="8238673" y="1069931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h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1BA6FED-A1F5-D4FE-4873-91BFF37CF082}"/>
              </a:ext>
            </a:extLst>
          </p:cNvPr>
          <p:cNvSpPr/>
          <p:nvPr/>
        </p:nvSpPr>
        <p:spPr>
          <a:xfrm>
            <a:off x="8129815" y="975588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940C945-03EF-48D1-B84B-6737ABF4EA39}"/>
              </a:ext>
            </a:extLst>
          </p:cNvPr>
          <p:cNvSpPr txBox="1"/>
          <p:nvPr/>
        </p:nvSpPr>
        <p:spPr>
          <a:xfrm>
            <a:off x="10198101" y="1069931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k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521A20F-610E-AC7E-EC29-71A5A9D74A57}"/>
              </a:ext>
            </a:extLst>
          </p:cNvPr>
          <p:cNvSpPr txBox="1"/>
          <p:nvPr/>
        </p:nvSpPr>
        <p:spPr>
          <a:xfrm>
            <a:off x="7748011" y="3818186"/>
            <a:ext cx="28046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ang</a:t>
            </a:r>
            <a:endParaRPr kumimoji="0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44D0949-2115-E940-6FD9-4C5003D5D868}"/>
              </a:ext>
            </a:extLst>
          </p:cNvPr>
          <p:cNvSpPr/>
          <p:nvPr/>
        </p:nvSpPr>
        <p:spPr>
          <a:xfrm>
            <a:off x="8129815" y="3723843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760A20-621D-C3D5-2257-EAFBE9D96F63}"/>
              </a:ext>
            </a:extLst>
          </p:cNvPr>
          <p:cNvSpPr txBox="1"/>
          <p:nvPr/>
        </p:nvSpPr>
        <p:spPr>
          <a:xfrm>
            <a:off x="10198101" y="3818186"/>
            <a:ext cx="20666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ao</a:t>
            </a:r>
            <a:endParaRPr kumimoji="0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226831-5054-C296-8E65-6EA3CCFFF796}"/>
              </a:ext>
            </a:extLst>
          </p:cNvPr>
          <p:cNvSpPr/>
          <p:nvPr/>
        </p:nvSpPr>
        <p:spPr>
          <a:xfrm>
            <a:off x="10350501" y="975588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08D12D5-F14D-DB71-4A21-5BA98225D59E}"/>
              </a:ext>
            </a:extLst>
          </p:cNvPr>
          <p:cNvSpPr/>
          <p:nvPr/>
        </p:nvSpPr>
        <p:spPr>
          <a:xfrm>
            <a:off x="10350500" y="3723843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6ABC2AE-CAF9-9165-5845-87853FCB27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030DE77-7536-7D6D-A689-0932A31A9F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9B76D39-226D-655D-B277-A8FE2A73897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C028B52B-5B5F-15A0-FE70-AFDFB6E12B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03B5389-DB09-1B48-1AA1-728C6E36D5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12657 -0.827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52708 -0.0439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52643 -0.42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10" grpId="0"/>
      <p:bldP spid="11" grpId="0" animBg="1"/>
      <p:bldP spid="12" grpId="0"/>
      <p:bldP spid="12" grpId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581D-ACA2-7446-93B8-662A4D27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D4A7D5ED-CC96-EFF0-6237-22CDF1EA1868}"/>
              </a:ext>
            </a:extLst>
          </p:cNvPr>
          <p:cNvSpPr/>
          <p:nvPr/>
        </p:nvSpPr>
        <p:spPr>
          <a:xfrm>
            <a:off x="0" y="0"/>
            <a:ext cx="8057243" cy="6858000"/>
          </a:xfrm>
          <a:custGeom>
            <a:avLst/>
            <a:gdLst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0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90971 w 7590971"/>
              <a:gd name="csY1" fmla="*/ 580571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  <a:gd name="csX0" fmla="*/ 0 w 7590971"/>
              <a:gd name="csY0" fmla="*/ 0 h 6858000"/>
              <a:gd name="csX1" fmla="*/ 7583714 w 7590971"/>
              <a:gd name="csY1" fmla="*/ 7257 h 6858000"/>
              <a:gd name="csX2" fmla="*/ 7590971 w 7590971"/>
              <a:gd name="csY2" fmla="*/ 6858000 h 6858000"/>
              <a:gd name="csX3" fmla="*/ 0 w 7590971"/>
              <a:gd name="csY3" fmla="*/ 6858000 h 6858000"/>
              <a:gd name="csX4" fmla="*/ 0 w 7590971"/>
              <a:gd name="csY4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90971" h="6858000">
                <a:moveTo>
                  <a:pt x="0" y="0"/>
                </a:moveTo>
                <a:lnTo>
                  <a:pt x="7583714" y="7257"/>
                </a:lnTo>
                <a:cubicBezTo>
                  <a:pt x="6328229" y="4034972"/>
                  <a:pt x="7590971" y="4572000"/>
                  <a:pt x="75909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D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37C76CE-0FAA-AC9D-31A1-E7437A8796CE}"/>
              </a:ext>
            </a:extLst>
          </p:cNvPr>
          <p:cNvSpPr/>
          <p:nvPr/>
        </p:nvSpPr>
        <p:spPr>
          <a:xfrm>
            <a:off x="1759127" y="1164803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C57CDC3-41CB-7EEB-FED8-A5022AFD49F1}"/>
              </a:ext>
            </a:extLst>
          </p:cNvPr>
          <p:cNvSpPr/>
          <p:nvPr/>
        </p:nvSpPr>
        <p:spPr>
          <a:xfrm>
            <a:off x="3904474" y="1190332"/>
            <a:ext cx="1823360" cy="14181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E6AB27-0901-EC31-A24A-AC4B4C319E9D}"/>
              </a:ext>
            </a:extLst>
          </p:cNvPr>
          <p:cNvSpPr txBox="1"/>
          <p:nvPr/>
        </p:nvSpPr>
        <p:spPr>
          <a:xfrm>
            <a:off x="1957676" y="2202690"/>
            <a:ext cx="368118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2EDE1E-0314-EEBC-43F8-DAB4180679BC}"/>
              </a:ext>
            </a:extLst>
          </p:cNvPr>
          <p:cNvSpPr txBox="1"/>
          <p:nvPr/>
        </p:nvSpPr>
        <p:spPr>
          <a:xfrm>
            <a:off x="8264574" y="1362663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q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C31DC12-D6C1-A143-7D21-318279943490}"/>
              </a:ext>
            </a:extLst>
          </p:cNvPr>
          <p:cNvSpPr/>
          <p:nvPr/>
        </p:nvSpPr>
        <p:spPr>
          <a:xfrm>
            <a:off x="8155716" y="1268320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6A247DC-B700-35C5-E36E-9E3EACDC3856}"/>
              </a:ext>
            </a:extLst>
          </p:cNvPr>
          <p:cNvSpPr txBox="1"/>
          <p:nvPr/>
        </p:nvSpPr>
        <p:spPr>
          <a:xfrm>
            <a:off x="10224002" y="1362663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h</a:t>
            </a: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7A1E5D-D185-45E3-762D-4EC632236480}"/>
              </a:ext>
            </a:extLst>
          </p:cNvPr>
          <p:cNvSpPr txBox="1"/>
          <p:nvPr/>
        </p:nvSpPr>
        <p:spPr>
          <a:xfrm>
            <a:off x="8264574" y="395900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TW" sz="11500" dirty="0" err="1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ui</a:t>
            </a:r>
            <a:endParaRPr lang="zh-TW" altLang="en-US" sz="115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929CAEF-D189-291A-D0F3-459B6416626E}"/>
              </a:ext>
            </a:extLst>
          </p:cNvPr>
          <p:cNvSpPr/>
          <p:nvPr/>
        </p:nvSpPr>
        <p:spPr>
          <a:xfrm>
            <a:off x="8155716" y="386466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CB5E516-9F3F-6FE0-1711-9D6D2176C250}"/>
              </a:ext>
            </a:extLst>
          </p:cNvPr>
          <p:cNvSpPr txBox="1"/>
          <p:nvPr/>
        </p:nvSpPr>
        <p:spPr>
          <a:xfrm>
            <a:off x="10224002" y="3959008"/>
            <a:ext cx="182335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TW" sz="11500" dirty="0" err="1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iu</a:t>
            </a:r>
            <a:endParaRPr lang="zh-TW" altLang="en-US" sz="11500" dirty="0">
              <a:solidFill>
                <a:prstClr val="black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5A059984-49B3-B388-9321-64A8794D4957}"/>
              </a:ext>
            </a:extLst>
          </p:cNvPr>
          <p:cNvSpPr/>
          <p:nvPr/>
        </p:nvSpPr>
        <p:spPr>
          <a:xfrm>
            <a:off x="10376402" y="1268320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451EDD1-6A32-0CDA-A992-7EC129224D71}"/>
              </a:ext>
            </a:extLst>
          </p:cNvPr>
          <p:cNvSpPr/>
          <p:nvPr/>
        </p:nvSpPr>
        <p:spPr>
          <a:xfrm>
            <a:off x="10376401" y="3864665"/>
            <a:ext cx="535213" cy="5442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3B6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193CA09-7B65-7893-3CE9-14A9071A8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64203" t="56111"/>
          <a:stretch/>
        </p:blipFill>
        <p:spPr>
          <a:xfrm>
            <a:off x="6780948" y="5607338"/>
            <a:ext cx="1063885" cy="114548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75E2B4F-064C-FED3-3EBC-750688E3752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2724318" y="6040948"/>
            <a:ext cx="1180156" cy="42866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3EB0B4A-1374-A17E-CFF7-959B8A2B17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r="56028" b="55972"/>
          <a:stretch/>
        </p:blipFill>
        <p:spPr>
          <a:xfrm>
            <a:off x="5261710" y="5607338"/>
            <a:ext cx="1306828" cy="1149133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881F601C-EA3D-BD4D-D359-45F1330120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30265" r="48746" b="9947"/>
          <a:stretch>
            <a:fillRect/>
          </a:stretch>
        </p:blipFill>
        <p:spPr>
          <a:xfrm>
            <a:off x="0" y="5127445"/>
            <a:ext cx="1908833" cy="169101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D4880E6-EAD0-F2B5-CF1E-08B0CD00F8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EF"/>
              </a:clrFrom>
              <a:clrTo>
                <a:srgbClr val="FFFCEF">
                  <a:alpha val="0"/>
                </a:srgbClr>
              </a:clrTo>
            </a:clrChange>
          </a:blip>
          <a:srcRect l="7763" t="61698" r="57121"/>
          <a:stretch/>
        </p:blipFill>
        <p:spPr>
          <a:xfrm>
            <a:off x="4116884" y="5680234"/>
            <a:ext cx="1043655" cy="9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54362 -0.106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51758 -0.4486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07005 -0.8013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10" grpId="0"/>
      <p:bldP spid="11" grpId="0" animBg="1"/>
      <p:bldP spid="12" grpId="0"/>
      <p:bldP spid="12" grpId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43</Words>
  <Application>Microsoft Office PowerPoint</Application>
  <PresentationFormat>寬螢幕</PresentationFormat>
  <Paragraphs>43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芫荽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香瑩 張</dc:creator>
  <cp:lastModifiedBy>香瑩 張</cp:lastModifiedBy>
  <cp:revision>16</cp:revision>
  <dcterms:created xsi:type="dcterms:W3CDTF">2025-12-12T05:31:53Z</dcterms:created>
  <dcterms:modified xsi:type="dcterms:W3CDTF">2026-06-30T12:54:04Z</dcterms:modified>
</cp:coreProperties>
</file>