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566" r:id="rId2"/>
    <p:sldId id="3567" r:id="rId3"/>
    <p:sldId id="3568" r:id="rId4"/>
    <p:sldId id="357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1985-CF89-4C04-B3BE-8B26603A3750}" type="datetimeFigureOut">
              <a:rPr lang="zh-TW" altLang="en-US" smtClean="0"/>
              <a:t>2026/6/30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641E6-2C0A-476A-8E66-89D1EF286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1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641E6-2C0A-476A-8E66-89D1EF286EA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1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1AFA-7979-1475-39C8-D4AC9EEF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793E2B5-6555-3276-52F7-3AFA9197D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7D66F9D-BC2D-1318-122C-BB3D86694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6AA105-94C3-7086-889D-B19143360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641E6-2C0A-476A-8E66-89D1EF286EA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41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386E-E891-266F-CE96-BF8B47B24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472065B-3F20-9651-104E-50CAD67D7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5B1F945-1E60-8B90-59FA-439075009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58D9562-26D2-6F60-8C8B-1365C12F5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641E6-2C0A-476A-8E66-89D1EF286EA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62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29D6-D77A-8079-DBE0-9F395BB3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7E846D6-F372-416B-23B2-C0035C7CA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380F1FE-A437-45DA-38D1-F0FC4DB6B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2CC30B-2EA8-7AF7-317D-4EE372499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641E6-2C0A-476A-8E66-89D1EF286EA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80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8.wav"/><Relationship Id="rId7" Type="http://schemas.openxmlformats.org/officeDocument/2006/relationships/audio" Target="../media/audio11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1.png"/><Relationship Id="rId4" Type="http://schemas.openxmlformats.org/officeDocument/2006/relationships/audio" Target="../media/audio9.wav"/><Relationship Id="rId9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4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10" Type="http://schemas.openxmlformats.org/officeDocument/2006/relationships/image" Target="../media/image3.png"/><Relationship Id="rId4" Type="http://schemas.openxmlformats.org/officeDocument/2006/relationships/audio" Target="../media/audio15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8.wav"/><Relationship Id="rId7" Type="http://schemas.openxmlformats.org/officeDocument/2006/relationships/audio" Target="../media/audio12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.png"/><Relationship Id="rId5" Type="http://schemas.openxmlformats.org/officeDocument/2006/relationships/audio" Target="../media/audio15.wav"/><Relationship Id="rId10" Type="http://schemas.openxmlformats.org/officeDocument/2006/relationships/image" Target="../media/image1.png"/><Relationship Id="rId4" Type="http://schemas.openxmlformats.org/officeDocument/2006/relationships/audio" Target="../media/audio9.wav"/><Relationship Id="rId9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890AF87-B7D1-C38B-3587-36E07B070CB0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FDD5E91-D782-790A-D290-25F4C0410D83}"/>
              </a:ext>
            </a:extLst>
          </p:cNvPr>
          <p:cNvSpPr/>
          <p:nvPr/>
        </p:nvSpPr>
        <p:spPr>
          <a:xfrm>
            <a:off x="4229102" y="564109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12D71D4-5874-14EA-0739-C687271FB257}"/>
              </a:ext>
            </a:extLst>
          </p:cNvPr>
          <p:cNvSpPr/>
          <p:nvPr/>
        </p:nvSpPr>
        <p:spPr>
          <a:xfrm>
            <a:off x="4229101" y="2211910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3D56E93-3AB9-A09A-AC50-822A18ACB407}"/>
              </a:ext>
            </a:extLst>
          </p:cNvPr>
          <p:cNvSpPr txBox="1"/>
          <p:nvPr/>
        </p:nvSpPr>
        <p:spPr>
          <a:xfrm>
            <a:off x="680355" y="1101345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39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歲</a:t>
            </a:r>
            <a:endParaRPr kumimoji="0" lang="zh-TW" altLang="en-US" sz="2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99C3FC-5E76-DFA6-6F6A-D3987113139F}"/>
              </a:ext>
            </a:extLst>
          </p:cNvPr>
          <p:cNvSpPr txBox="1"/>
          <p:nvPr/>
        </p:nvSpPr>
        <p:spPr>
          <a:xfrm>
            <a:off x="8166101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ㄗ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8187471-D595-6226-00EC-8FC448FC6BC5}"/>
              </a:ext>
            </a:extLst>
          </p:cNvPr>
          <p:cNvSpPr/>
          <p:nvPr/>
        </p:nvSpPr>
        <p:spPr>
          <a:xfrm>
            <a:off x="8057243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04E562-7022-4C02-E9ED-DACF0C3FA36F}"/>
              </a:ext>
            </a:extLst>
          </p:cNvPr>
          <p:cNvSpPr txBox="1"/>
          <p:nvPr/>
        </p:nvSpPr>
        <p:spPr>
          <a:xfrm>
            <a:off x="10125529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ㄙ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927DB6-C1D4-8E35-F16E-52AE47B2E881}"/>
              </a:ext>
            </a:extLst>
          </p:cNvPr>
          <p:cNvSpPr txBox="1"/>
          <p:nvPr/>
        </p:nvSpPr>
        <p:spPr>
          <a:xfrm>
            <a:off x="8166101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ㄨ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1C222C-04AB-2115-D0A1-2B353EFBDA62}"/>
              </a:ext>
            </a:extLst>
          </p:cNvPr>
          <p:cNvSpPr/>
          <p:nvPr/>
        </p:nvSpPr>
        <p:spPr>
          <a:xfrm>
            <a:off x="8057243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D797EC-3A43-79BD-CBB9-FC8663EA5575}"/>
              </a:ext>
            </a:extLst>
          </p:cNvPr>
          <p:cNvSpPr txBox="1"/>
          <p:nvPr/>
        </p:nvSpPr>
        <p:spPr>
          <a:xfrm>
            <a:off x="10125529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ㄡ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19CE5A0-2968-7603-9457-AD6A81681D8F}"/>
              </a:ext>
            </a:extLst>
          </p:cNvPr>
          <p:cNvSpPr/>
          <p:nvPr/>
        </p:nvSpPr>
        <p:spPr>
          <a:xfrm>
            <a:off x="10277929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60FA3A0-85CD-CA3B-E98D-ACF0C8DD41FC}"/>
              </a:ext>
            </a:extLst>
          </p:cNvPr>
          <p:cNvSpPr/>
          <p:nvPr/>
        </p:nvSpPr>
        <p:spPr>
          <a:xfrm>
            <a:off x="10277928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6B638D0-EAE3-764C-D393-4AD21E5C3D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77B2F49-E89A-3236-2A8B-8354F7932C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F306772-894D-1BA2-BB1D-3FD5FFEAF9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702F87A-BEC9-F40B-8289-F6F51AB07C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B0D336D8-6B09-CF42-B888-2C8030518646}"/>
              </a:ext>
            </a:extLst>
          </p:cNvPr>
          <p:cNvSpPr/>
          <p:nvPr/>
        </p:nvSpPr>
        <p:spPr>
          <a:xfrm>
            <a:off x="4269006" y="3863501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676C4E9-F663-9047-5904-670D6E1FAA80}"/>
              </a:ext>
            </a:extLst>
          </p:cNvPr>
          <p:cNvSpPr txBox="1"/>
          <p:nvPr/>
        </p:nvSpPr>
        <p:spPr>
          <a:xfrm>
            <a:off x="8166101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ㄟ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5981109-54D1-E6F5-9576-622CD8D59660}"/>
              </a:ext>
            </a:extLst>
          </p:cNvPr>
          <p:cNvSpPr/>
          <p:nvPr/>
        </p:nvSpPr>
        <p:spPr>
          <a:xfrm>
            <a:off x="8057243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873E8A7-4FD0-9F0A-2C28-94FE1DB82732}"/>
              </a:ext>
            </a:extLst>
          </p:cNvPr>
          <p:cNvSpPr txBox="1"/>
          <p:nvPr/>
        </p:nvSpPr>
        <p:spPr>
          <a:xfrm>
            <a:off x="10125529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ㄞ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A83EDD4-0A65-C363-41D6-DC2996DAF7E4}"/>
              </a:ext>
            </a:extLst>
          </p:cNvPr>
          <p:cNvSpPr/>
          <p:nvPr/>
        </p:nvSpPr>
        <p:spPr>
          <a:xfrm>
            <a:off x="10277928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5AA83B18-2AC8-0A38-D9E1-395D1F1867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ㄗ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32187 -0.1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8672 -0.0277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32018 -0.1780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4362 -0.3594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9" grpId="1"/>
      <p:bldP spid="10" grpId="0"/>
      <p:bldP spid="10" grpId="1"/>
      <p:bldP spid="11" grpId="0" animBg="1"/>
      <p:bldP spid="12" grpId="0"/>
      <p:bldP spid="13" grpId="0" animBg="1"/>
      <p:bldP spid="14" grpId="0" animBg="1"/>
      <p:bldP spid="20" grpId="0"/>
      <p:bldP spid="20" grpId="1"/>
      <p:bldP spid="21" grpId="0" animBg="1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2C60-3747-57BD-6111-A4165D58A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E972D581-6202-5A7D-9367-C9E26E0B0EAC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19F61CA-D0AD-8E9C-8A90-7D0094575AE7}"/>
              </a:ext>
            </a:extLst>
          </p:cNvPr>
          <p:cNvSpPr/>
          <p:nvPr/>
        </p:nvSpPr>
        <p:spPr>
          <a:xfrm>
            <a:off x="4229102" y="564109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BA9EBE9-035E-CADD-B5B1-ABA695524821}"/>
              </a:ext>
            </a:extLst>
          </p:cNvPr>
          <p:cNvSpPr/>
          <p:nvPr/>
        </p:nvSpPr>
        <p:spPr>
          <a:xfrm>
            <a:off x="4229101" y="2211910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52AF9C-77C4-FC3F-03C9-2473D1932637}"/>
              </a:ext>
            </a:extLst>
          </p:cNvPr>
          <p:cNvSpPr txBox="1"/>
          <p:nvPr/>
        </p:nvSpPr>
        <p:spPr>
          <a:xfrm>
            <a:off x="680355" y="1101345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39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巧</a:t>
            </a:r>
            <a:endParaRPr kumimoji="0" lang="zh-TW" altLang="en-US" sz="2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8BA04F-5E1D-46F4-9EA7-DAB7DA89FBD1}"/>
              </a:ext>
            </a:extLst>
          </p:cNvPr>
          <p:cNvSpPr txBox="1"/>
          <p:nvPr/>
        </p:nvSpPr>
        <p:spPr>
          <a:xfrm>
            <a:off x="8166101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ㄑ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33D95AE-FC48-BD79-3D02-7EB89011ABC7}"/>
              </a:ext>
            </a:extLst>
          </p:cNvPr>
          <p:cNvSpPr/>
          <p:nvPr/>
        </p:nvSpPr>
        <p:spPr>
          <a:xfrm>
            <a:off x="8057243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FC3C5F1-52F7-751D-950F-F797FF90484D}"/>
              </a:ext>
            </a:extLst>
          </p:cNvPr>
          <p:cNvSpPr txBox="1"/>
          <p:nvPr/>
        </p:nvSpPr>
        <p:spPr>
          <a:xfrm>
            <a:off x="10125529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ㄙ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EB1DD9-A833-302F-6F9D-88EBCBDCFFF3}"/>
              </a:ext>
            </a:extLst>
          </p:cNvPr>
          <p:cNvSpPr txBox="1"/>
          <p:nvPr/>
        </p:nvSpPr>
        <p:spPr>
          <a:xfrm>
            <a:off x="8166101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ㄩ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2D1F69D-8B9F-7DF2-8729-20E2A198620E}"/>
              </a:ext>
            </a:extLst>
          </p:cNvPr>
          <p:cNvSpPr/>
          <p:nvPr/>
        </p:nvSpPr>
        <p:spPr>
          <a:xfrm>
            <a:off x="8057243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D3E00E-D8AC-1BD6-AC60-30911D282711}"/>
              </a:ext>
            </a:extLst>
          </p:cNvPr>
          <p:cNvSpPr txBox="1"/>
          <p:nvPr/>
        </p:nvSpPr>
        <p:spPr>
          <a:xfrm>
            <a:off x="10125529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ㄧ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6E241A35-8EBD-33D3-21B8-291111B8A07D}"/>
              </a:ext>
            </a:extLst>
          </p:cNvPr>
          <p:cNvSpPr/>
          <p:nvPr/>
        </p:nvSpPr>
        <p:spPr>
          <a:xfrm>
            <a:off x="10277929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A6A199B-60A3-BA91-CFB1-A86B25CCE982}"/>
              </a:ext>
            </a:extLst>
          </p:cNvPr>
          <p:cNvSpPr/>
          <p:nvPr/>
        </p:nvSpPr>
        <p:spPr>
          <a:xfrm>
            <a:off x="10277928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F448E71-7837-0D03-62D3-33CD5A4E9C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988BC9A-262E-5DC1-66ED-88EDBFD3C2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8CB4977-55C3-35A6-D9C5-39C6359A3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1DD5139-5D2B-BBD5-6A56-9A67B379D61B}"/>
              </a:ext>
            </a:extLst>
          </p:cNvPr>
          <p:cNvSpPr/>
          <p:nvPr/>
        </p:nvSpPr>
        <p:spPr>
          <a:xfrm>
            <a:off x="4269006" y="3863501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9B5F838-0590-01F1-CAE8-1D77D855D821}"/>
              </a:ext>
            </a:extLst>
          </p:cNvPr>
          <p:cNvSpPr txBox="1"/>
          <p:nvPr/>
        </p:nvSpPr>
        <p:spPr>
          <a:xfrm>
            <a:off x="8166101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ㄢ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3DCCD3-002E-A764-3DCD-9956D4E05AD7}"/>
              </a:ext>
            </a:extLst>
          </p:cNvPr>
          <p:cNvSpPr/>
          <p:nvPr/>
        </p:nvSpPr>
        <p:spPr>
          <a:xfrm>
            <a:off x="8057243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604DA0D-F0A2-72D1-7743-16725843A9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0A512388-6CD1-FF7C-CB97-5CD7A152CAD2}"/>
              </a:ext>
            </a:extLst>
          </p:cNvPr>
          <p:cNvSpPr txBox="1"/>
          <p:nvPr/>
        </p:nvSpPr>
        <p:spPr>
          <a:xfrm>
            <a:off x="10125529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ㄠ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DEE4A314-2714-E3E2-AFC2-D6EA13A66AF8}"/>
              </a:ext>
            </a:extLst>
          </p:cNvPr>
          <p:cNvSpPr/>
          <p:nvPr/>
        </p:nvSpPr>
        <p:spPr>
          <a:xfrm>
            <a:off x="10277928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8148279-92B2-F190-3EEE-35B1BCCB7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6614 -0.371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32669 -0.027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ㄢ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4819 -0.1009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4819 -0.1780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  <p:bldP spid="20" grpId="0"/>
      <p:bldP spid="21" grpId="0" animBg="1"/>
      <p:bldP spid="22" grpId="0"/>
      <p:bldP spid="22" grpId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B80B-6E3D-BA25-9099-E932C14F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E49D2390-12B5-6C2D-EA4E-B8C6D3B86927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6CCE891-BEF7-3011-33A6-B416AD00ECD6}"/>
              </a:ext>
            </a:extLst>
          </p:cNvPr>
          <p:cNvSpPr/>
          <p:nvPr/>
        </p:nvSpPr>
        <p:spPr>
          <a:xfrm>
            <a:off x="4325809" y="1610158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CBA1451-115A-8362-FCAF-8DDB947E88D6}"/>
              </a:ext>
            </a:extLst>
          </p:cNvPr>
          <p:cNvSpPr/>
          <p:nvPr/>
        </p:nvSpPr>
        <p:spPr>
          <a:xfrm>
            <a:off x="4325808" y="3257959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C484E8-9382-8871-F9F1-FDC15030D37F}"/>
              </a:ext>
            </a:extLst>
          </p:cNvPr>
          <p:cNvSpPr txBox="1"/>
          <p:nvPr/>
        </p:nvSpPr>
        <p:spPr>
          <a:xfrm>
            <a:off x="680355" y="1101345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39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好</a:t>
            </a:r>
            <a:endParaRPr kumimoji="0" lang="zh-TW" altLang="en-US" sz="2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925491-C46F-411D-3DEA-B2EDEAF898D9}"/>
              </a:ext>
            </a:extLst>
          </p:cNvPr>
          <p:cNvSpPr txBox="1"/>
          <p:nvPr/>
        </p:nvSpPr>
        <p:spPr>
          <a:xfrm>
            <a:off x="8238673" y="1069931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ㄏ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1BA6FED-A1F5-D4FE-4873-91BFF37CF082}"/>
              </a:ext>
            </a:extLst>
          </p:cNvPr>
          <p:cNvSpPr/>
          <p:nvPr/>
        </p:nvSpPr>
        <p:spPr>
          <a:xfrm>
            <a:off x="8129815" y="975588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940C945-03EF-48D1-B84B-6737ABF4EA39}"/>
              </a:ext>
            </a:extLst>
          </p:cNvPr>
          <p:cNvSpPr txBox="1"/>
          <p:nvPr/>
        </p:nvSpPr>
        <p:spPr>
          <a:xfrm>
            <a:off x="10198101" y="1069931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21A20F-610E-AC7E-EC29-71A5A9D74A57}"/>
              </a:ext>
            </a:extLst>
          </p:cNvPr>
          <p:cNvSpPr txBox="1"/>
          <p:nvPr/>
        </p:nvSpPr>
        <p:spPr>
          <a:xfrm>
            <a:off x="8238673" y="3818186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ㄤ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44D0949-2115-E940-6FD9-4C5003D5D868}"/>
              </a:ext>
            </a:extLst>
          </p:cNvPr>
          <p:cNvSpPr/>
          <p:nvPr/>
        </p:nvSpPr>
        <p:spPr>
          <a:xfrm>
            <a:off x="8129815" y="3723843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760A20-621D-C3D5-2257-EAFBE9D96F63}"/>
              </a:ext>
            </a:extLst>
          </p:cNvPr>
          <p:cNvSpPr txBox="1"/>
          <p:nvPr/>
        </p:nvSpPr>
        <p:spPr>
          <a:xfrm>
            <a:off x="10198101" y="3818186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ㄠ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226831-5054-C296-8E65-6EA3CCFFF796}"/>
              </a:ext>
            </a:extLst>
          </p:cNvPr>
          <p:cNvSpPr/>
          <p:nvPr/>
        </p:nvSpPr>
        <p:spPr>
          <a:xfrm>
            <a:off x="10350501" y="975588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08D12D5-F14D-DB71-4A21-5BA98225D59E}"/>
              </a:ext>
            </a:extLst>
          </p:cNvPr>
          <p:cNvSpPr/>
          <p:nvPr/>
        </p:nvSpPr>
        <p:spPr>
          <a:xfrm>
            <a:off x="10350500" y="3723843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6ABC2AE-CAF9-9165-5845-87853FCB27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03B5389-DB09-1B48-1AA1-728C6E36D5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030DE77-7536-7D6D-A689-0932A31A9F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9B76D39-226D-655D-B277-A8FE2A73897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C028B52B-5B5F-15A0-FE70-AFDFB6E12B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6614 -0.37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1901 0.037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47969 -0.121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581D-ACA2-7446-93B8-662A4D27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D4A7D5ED-CC96-EFF0-6237-22CDF1EA1868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37C76CE-0FAA-AC9D-31A1-E7437A8796CE}"/>
              </a:ext>
            </a:extLst>
          </p:cNvPr>
          <p:cNvSpPr/>
          <p:nvPr/>
        </p:nvSpPr>
        <p:spPr>
          <a:xfrm>
            <a:off x="4229102" y="564109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C57CDC3-41CB-7EEB-FED8-A5022AFD49F1}"/>
              </a:ext>
            </a:extLst>
          </p:cNvPr>
          <p:cNvSpPr/>
          <p:nvPr/>
        </p:nvSpPr>
        <p:spPr>
          <a:xfrm>
            <a:off x="4229101" y="2211910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E6AB27-0901-EC31-A24A-AC4B4C319E9D}"/>
              </a:ext>
            </a:extLst>
          </p:cNvPr>
          <p:cNvSpPr txBox="1"/>
          <p:nvPr/>
        </p:nvSpPr>
        <p:spPr>
          <a:xfrm>
            <a:off x="680355" y="1101345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39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2EDE1E-0314-EEBC-43F8-DAB4180679BC}"/>
              </a:ext>
            </a:extLst>
          </p:cNvPr>
          <p:cNvSpPr txBox="1"/>
          <p:nvPr/>
        </p:nvSpPr>
        <p:spPr>
          <a:xfrm>
            <a:off x="8166101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ㄑ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C31DC12-D6C1-A143-7D21-318279943490}"/>
              </a:ext>
            </a:extLst>
          </p:cNvPr>
          <p:cNvSpPr/>
          <p:nvPr/>
        </p:nvSpPr>
        <p:spPr>
          <a:xfrm>
            <a:off x="8057243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A247DC-B700-35C5-E36E-9E3EACDC3856}"/>
              </a:ext>
            </a:extLst>
          </p:cNvPr>
          <p:cNvSpPr txBox="1"/>
          <p:nvPr/>
        </p:nvSpPr>
        <p:spPr>
          <a:xfrm>
            <a:off x="10125529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7A1E5D-D185-45E3-762D-4EC632236480}"/>
              </a:ext>
            </a:extLst>
          </p:cNvPr>
          <p:cNvSpPr txBox="1"/>
          <p:nvPr/>
        </p:nvSpPr>
        <p:spPr>
          <a:xfrm>
            <a:off x="8166101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ㄨ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929CAEF-D189-291A-D0F3-459B6416626E}"/>
              </a:ext>
            </a:extLst>
          </p:cNvPr>
          <p:cNvSpPr/>
          <p:nvPr/>
        </p:nvSpPr>
        <p:spPr>
          <a:xfrm>
            <a:off x="8057243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CB5E516-9F3F-6FE0-1711-9D6D2176C250}"/>
              </a:ext>
            </a:extLst>
          </p:cNvPr>
          <p:cNvSpPr txBox="1"/>
          <p:nvPr/>
        </p:nvSpPr>
        <p:spPr>
          <a:xfrm>
            <a:off x="10125529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ㄧ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5A059984-49B3-B388-9321-64A8794D4957}"/>
              </a:ext>
            </a:extLst>
          </p:cNvPr>
          <p:cNvSpPr/>
          <p:nvPr/>
        </p:nvSpPr>
        <p:spPr>
          <a:xfrm>
            <a:off x="10277929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451EDD1-6A32-0CDA-A992-7EC129224D71}"/>
              </a:ext>
            </a:extLst>
          </p:cNvPr>
          <p:cNvSpPr/>
          <p:nvPr/>
        </p:nvSpPr>
        <p:spPr>
          <a:xfrm>
            <a:off x="10277928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193CA09-7B65-7893-3CE9-14A9071A8EC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75E2B4F-064C-FED3-3EBC-750688E37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823989B2-F9FB-6DC8-6CFD-4A0222C743DF}"/>
              </a:ext>
            </a:extLst>
          </p:cNvPr>
          <p:cNvSpPr/>
          <p:nvPr/>
        </p:nvSpPr>
        <p:spPr>
          <a:xfrm>
            <a:off x="4269006" y="3863501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837F4D4-88C8-F480-016D-2C7E9699D866}"/>
              </a:ext>
            </a:extLst>
          </p:cNvPr>
          <p:cNvSpPr txBox="1"/>
          <p:nvPr/>
        </p:nvSpPr>
        <p:spPr>
          <a:xfrm>
            <a:off x="8166101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ㄡ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32BBDE08-11FA-0B8A-4009-FDE72C78C026}"/>
              </a:ext>
            </a:extLst>
          </p:cNvPr>
          <p:cNvSpPr/>
          <p:nvPr/>
        </p:nvSpPr>
        <p:spPr>
          <a:xfrm>
            <a:off x="8057243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3EB0B4A-1374-A17E-CFF7-959B8A2B17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DCCB9B80-1216-9F65-3E4A-F69D33AB0E25}"/>
              </a:ext>
            </a:extLst>
          </p:cNvPr>
          <p:cNvSpPr txBox="1"/>
          <p:nvPr/>
        </p:nvSpPr>
        <p:spPr>
          <a:xfrm>
            <a:off x="10125529" y="479697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ㄠ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8ACCB499-39C7-629B-2875-96010AABCA18}"/>
              </a:ext>
            </a:extLst>
          </p:cNvPr>
          <p:cNvSpPr/>
          <p:nvPr/>
        </p:nvSpPr>
        <p:spPr>
          <a:xfrm>
            <a:off x="10277928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881F601C-EA3D-BD4D-D359-45F1330120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D4880E6-EAD0-F2B5-CF1E-08B0CD00F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32669 -0.027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4819 -0.100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16458 -0.401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32122 -0.1849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  <p:bldP spid="20" grpId="0"/>
      <p:bldP spid="20" grpId="1"/>
      <p:bldP spid="21" grpId="0" animBg="1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</Words>
  <Application>Microsoft Office PowerPoint</Application>
  <PresentationFormat>寬螢幕</PresentationFormat>
  <Paragraphs>52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芫荽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25</cp:revision>
  <dcterms:created xsi:type="dcterms:W3CDTF">2025-12-12T05:31:53Z</dcterms:created>
  <dcterms:modified xsi:type="dcterms:W3CDTF">2026-06-30T12:54:56Z</dcterms:modified>
</cp:coreProperties>
</file>