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0C29E19-AE60-4570-BE7D-C43144B8A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4B77540-E076-45F3-B912-1C493A270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9C6E65F-506B-444A-ADD6-66E8366EC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C67D2DA-D6AF-484E-8418-C754F96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440EDEE-C247-49CA-B1EB-A1896A95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244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301207-783C-496E-9584-3A9CE134F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4EFE361-3653-447C-B93C-BF040FA2D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2C23BD-F20B-4CFD-B8C8-C27CE9B32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306F075-E224-4C5D-B303-083487282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69C971-EFDB-4FCD-A8CB-E116A14B6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6820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EF4BE0-8ED0-478B-A2DD-94A2B7C23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0C6BAEC-BB80-41BE-8DC2-847BAC839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5AA0738-32A6-4226-83F9-E79585B9B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ED5DD7E-0783-4F05-B3F8-F77E8AE9E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1BAD79-8844-473F-A3CF-E57BCB56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8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8B7BB5-1056-4971-9569-3A3B458C0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EA65C98-5216-4986-88F5-34F2B1BB7D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3D113E2-E332-40DD-BC75-160E3B7EAD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8730A9C-5447-4695-9BA7-CA2268105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C908929-2F87-4E44-A0B7-4D0F0B60B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3D36E51-D78D-497D-9A79-3BCA93D57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1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2EB07A-E887-4E5F-9031-984023E8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50CE9EC-A0EB-4D82-AC89-D41153521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DE7BA62-254C-431A-B04B-B3F4A1AD8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CD578A4-81D1-4F9F-901C-D499EC912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CFCF4FF-0445-485D-89C9-CCEC176D2C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6A5795E-F439-4608-A4DB-E767C700E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60E4347-29F6-479E-BB6D-00C4ADD1D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75A4946-70F2-49E0-B744-ED84CA72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905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DC558A3-FD37-4310-A40B-4D7D76EFF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01B0B03-AD92-4ED4-946E-BE3DCDF3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20DC3A5-D0F3-4C09-8387-3418E117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6F748B5-F5B9-4146-9A48-B9864B6DA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58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F55E48D-54D1-48B5-A507-C2B2A7464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AD49B25-B3DC-459A-8CBC-0DA9BF875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BD7D80B-7BEF-46B8-8EE7-FFA56834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448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D107A7-9B65-47B6-820E-02DFB17B2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B7B0676-E0FC-4989-9CEE-3AA5ACCC9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208758F-D832-47FF-9527-81798C389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9DCE5D1-56A7-47C6-9447-2086356E3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EA089A5-59E1-48D9-9660-6F6376A5C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B515D7D-86A7-49C9-B241-48EC6B4BC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5889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5E73FB-6764-47E7-B1B8-F4CB0D746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826FA87-8E32-4DC7-96EC-07E7A1484E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2E1C2D1-2D10-43E0-B466-885B48CBA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A82DFBD-0F78-4097-B2C0-D133BB11E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E644B4B-65C3-41C3-8089-1CD48A8EB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E7E1D3A-ADD9-4E8A-B7EA-8C374BCD5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536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00C52D-7A36-4077-951F-9983AB2EF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CBA0A37-C697-4C86-8891-0B5B1AA7C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9EC04BB-485B-46AE-B9A2-C98900171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FB0C5C-454B-4BE4-ACA1-EAC86A3EC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4B26F24-4F89-41FD-86F0-09ED7CA0D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740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E0DBA1A-49BE-4F09-82DE-B569DBDB1E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E3E7253-00E9-40B0-9504-4A0FC43AB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896861B-A17B-4B85-BC8C-78D29C381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315AD4B-138F-4355-AFDA-A6D706099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80750A5-2B0E-42FC-BEF7-5A5CC797F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5484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94042A0-1D82-42D6-9E57-BA4A2168F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7320C12-C48B-4CED-81C8-5E4D41182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844432A-7A5E-4956-896D-5BD489F6E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35C1BE1-39F4-4B6A-94A0-2C9DD09A69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8B8D14D-A027-4A78-847B-59695A476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288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eyzine.com/flip-book/8a37d4816f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45676E-850F-408F-9C12-69A83288D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7340958"/>
            <a:ext cx="5143500" cy="2339626"/>
          </a:xfrm>
        </p:spPr>
        <p:txBody>
          <a:bodyPr anchor="ctr">
            <a:normAutofit/>
          </a:bodyPr>
          <a:lstStyle/>
          <a:p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補充教材</a:t>
            </a:r>
            <a:r>
              <a:rPr lang="en-US" altLang="zh-TW" sz="48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-</a:t>
            </a:r>
            <a:br>
              <a:rPr lang="en-US" altLang="zh-TW" sz="48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4800" b="1" dirty="0" err="1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Heyzine</a:t>
            </a: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翻頁</a:t>
            </a:r>
            <a:br>
              <a:rPr lang="en-US" altLang="zh-TW" sz="48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繪本連結</a:t>
            </a:r>
          </a:p>
        </p:txBody>
      </p:sp>
    </p:spTree>
    <p:extLst>
      <p:ext uri="{BB962C8B-B14F-4D97-AF65-F5344CB8AC3E}">
        <p14:creationId xmlns:p14="http://schemas.microsoft.com/office/powerpoint/2010/main" val="2830006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B803749C-4EF6-4E98-9A24-42F0C0AA51D8}"/>
              </a:ext>
            </a:extLst>
          </p:cNvPr>
          <p:cNvSpPr txBox="1"/>
          <p:nvPr/>
        </p:nvSpPr>
        <p:spPr>
          <a:xfrm>
            <a:off x="581025" y="1162050"/>
            <a:ext cx="5695950" cy="6674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zh-TW" sz="2800" b="1" dirty="0" err="1">
                <a:latin typeface="芫荽" pitchFamily="2" charset="-120"/>
                <a:ea typeface="芫荽" pitchFamily="2" charset="-120"/>
                <a:cs typeface="芫荽" pitchFamily="2" charset="-120"/>
              </a:rPr>
              <a:t>Heyzine</a:t>
            </a: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翻頁繪本 </a:t>
            </a: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(</a:t>
            </a: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無標音版</a:t>
            </a: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)</a:t>
            </a:r>
            <a:b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2000" b="1" dirty="0">
                <a:latin typeface="芫荽" pitchFamily="2" charset="-120"/>
                <a:ea typeface="芫荽" pitchFamily="2" charset="-120"/>
                <a:cs typeface="芫荽" pitchFamily="2" charset="-120"/>
                <a:hlinkClick r:id="rId3"/>
              </a:rPr>
              <a:t>https://heyzine.com/flip-book/</a:t>
            </a:r>
            <a:br>
              <a:rPr lang="en-US" altLang="zh-TW" sz="2000" b="1" dirty="0">
                <a:latin typeface="芫荽" pitchFamily="2" charset="-120"/>
                <a:ea typeface="芫荽" pitchFamily="2" charset="-120"/>
                <a:cs typeface="芫荽" pitchFamily="2" charset="-120"/>
                <a:hlinkClick r:id="rId3"/>
              </a:rPr>
            </a:br>
            <a:r>
              <a:rPr lang="en-US" altLang="zh-TW" sz="2000" b="1" dirty="0">
                <a:latin typeface="芫荽" pitchFamily="2" charset="-120"/>
                <a:ea typeface="芫荽" pitchFamily="2" charset="-120"/>
                <a:cs typeface="芫荽" pitchFamily="2" charset="-120"/>
                <a:hlinkClick r:id="rId3"/>
              </a:rPr>
              <a:t>8a37d4816f.html</a:t>
            </a:r>
            <a:endParaRPr lang="en-US" altLang="zh-TW" sz="20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0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000" b="1" dirty="0" err="1">
                <a:latin typeface="芫荽" pitchFamily="2" charset="-120"/>
                <a:ea typeface="芫荽" pitchFamily="2" charset="-120"/>
                <a:cs typeface="芫荽" pitchFamily="2" charset="-120"/>
              </a:rPr>
              <a:t>Heyzine</a:t>
            </a:r>
            <a:r>
              <a:rPr lang="zh-TW" altLang="en-US" sz="20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繪本有模仿真實書本的翻頁效果，適合提供給學生自行翻看閱讀。另外，因此版本的內容不含任何標音，非常適合訓練學生認字與「用自己的話說故事」，或者，讓教師複習時用來帶領學生共讀也非常好。</a:t>
            </a:r>
            <a:endParaRPr lang="en-US" altLang="zh-TW" sz="20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0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繪本內提供背景音樂，營造輕鬆、歡快的氣氛，若使用者覺得不需要，可點選右上方的圖示關閉。圖示                由左到右分別為：放大畫面、全螢幕模式、背景音樂開關。</a:t>
            </a:r>
            <a:endParaRPr lang="en-US" altLang="zh-TW" sz="20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0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4AA1E93-34C9-4244-ADAE-529CA0BBC4D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3455" y="6333879"/>
            <a:ext cx="1428949" cy="6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37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136</Words>
  <Application>Microsoft Office PowerPoint</Application>
  <PresentationFormat>A4 紙張 (210x297 公釐)</PresentationFormat>
  <Paragraphs>5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芫荽</vt:lpstr>
      <vt:lpstr>Arial</vt:lpstr>
      <vt:lpstr>Calibri</vt:lpstr>
      <vt:lpstr>Calibri Light</vt:lpstr>
      <vt:lpstr>Office 佈景主題</vt:lpstr>
      <vt:lpstr>補充教材- Heyzine翻頁 繪本連結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上課教材- 繪本教材連結</dc:title>
  <dc:creator>user</dc:creator>
  <cp:lastModifiedBy>user</cp:lastModifiedBy>
  <cp:revision>8</cp:revision>
  <dcterms:created xsi:type="dcterms:W3CDTF">2026-08-11T03:25:27Z</dcterms:created>
  <dcterms:modified xsi:type="dcterms:W3CDTF">2026-09-01T05:33:03Z</dcterms:modified>
</cp:coreProperties>
</file>