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C29E19-AE60-4570-BE7D-C43144B8A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4B77540-E076-45F3-B912-1C493A270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C6E65F-506B-444A-ADD6-66E8366E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67D2DA-D6AF-484E-8418-C754F96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440EDEE-C247-49CA-B1EB-A1896A95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244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301207-783C-496E-9584-3A9CE134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EFE361-3653-447C-B93C-BF040FA2D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2C23BD-F20B-4CFD-B8C8-C27CE9B3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06F075-E224-4C5D-B303-08348728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69C971-EFDB-4FCD-A8CB-E116A14B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682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EF4BE0-8ED0-478B-A2DD-94A2B7C2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C6BAEC-BB80-41BE-8DC2-847BAC839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AA0738-32A6-4226-83F9-E79585B9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D5DD7E-0783-4F05-B3F8-F77E8AE9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1BAD79-8844-473F-A3CF-E57BCB56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8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8B7BB5-1056-4971-9569-3A3B458C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EA65C98-5216-4986-88F5-34F2B1BB7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3D113E2-E332-40DD-BC75-160E3B7EA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8730A9C-5447-4695-9BA7-CA226810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908929-2F87-4E44-A0B7-4D0F0B60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3D36E51-D78D-497D-9A79-3BCA93D5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1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2EB07A-E887-4E5F-9031-984023E8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50CE9EC-A0EB-4D82-AC89-D41153521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DE7BA62-254C-431A-B04B-B3F4A1AD8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CD578A4-81D1-4F9F-901C-D499EC912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CFCF4FF-0445-485D-89C9-CCEC176D2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6A5795E-F439-4608-A4DB-E767C700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60E4347-29F6-479E-BB6D-00C4ADD1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75A4946-70F2-49E0-B744-ED84CA72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0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C558A3-FD37-4310-A40B-4D7D76EF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01B0B03-AD92-4ED4-946E-BE3DCDF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20DC3A5-D0F3-4C09-8387-3418E117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F748B5-F5B9-4146-9A48-B9864B6D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8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F55E48D-54D1-48B5-A507-C2B2A7464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AD49B25-B3DC-459A-8CBC-0DA9BF87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BD7D80B-7BEF-46B8-8EE7-FFA56834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44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D107A7-9B65-47B6-820E-02DFB17B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7B0676-E0FC-4989-9CEE-3AA5ACCC9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208758F-D832-47FF-9527-81798C389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9DCE5D1-56A7-47C6-9447-2086356E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A089A5-59E1-48D9-9660-6F6376A5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B515D7D-86A7-49C9-B241-48EC6B4B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588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5E73FB-6764-47E7-B1B8-F4CB0D74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826FA87-8E32-4DC7-96EC-07E7A1484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2E1C2D1-2D10-43E0-B466-885B48CBA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A82DFBD-0F78-4097-B2C0-D133BB11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644B4B-65C3-41C3-8089-1CD48A8E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E7E1D3A-ADD9-4E8A-B7EA-8C374BCD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53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00C52D-7A36-4077-951F-9983AB2E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BA0A37-C697-4C86-8891-0B5B1AA7C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9EC04BB-485B-46AE-B9A2-C98900171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FB0C5C-454B-4BE4-ACA1-EAC86A3E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4B26F24-4F89-41FD-86F0-09ED7CA0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740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E0DBA1A-49BE-4F09-82DE-B569DBDB1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E3E7253-00E9-40B0-9504-4A0FC43AB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96861B-A17B-4B85-BC8C-78D29C38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315AD4B-138F-4355-AFDA-A6D70609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80750A5-2B0E-42FC-BEF7-5A5CC797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48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94042A0-1D82-42D6-9E57-BA4A2168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320C12-C48B-4CED-81C8-5E4D41182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44432A-7A5E-4956-896D-5BD489F6E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B125F-D9CC-4CF6-AB8A-835D84FFA5A1}" type="datetimeFigureOut">
              <a:rPr lang="zh-TW" altLang="en-US" smtClean="0"/>
              <a:t>2026/8/31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5C1BE1-39F4-4B6A-94A0-2C9DD09A6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B8D14D-A027-4A78-847B-59695A476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88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.link/phl9onfzsum7b0z" TargetMode="External"/><Relationship Id="rId7" Type="http://schemas.openxmlformats.org/officeDocument/2006/relationships/hyperlink" Target="https://canva.link/1pg07rm4n4pl6kq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anva.link/gx6xttrhiw02alj" TargetMode="External"/><Relationship Id="rId5" Type="http://schemas.openxmlformats.org/officeDocument/2006/relationships/hyperlink" Target="https://canva.link/sa6mxfg7zvx3duo" TargetMode="External"/><Relationship Id="rId4" Type="http://schemas.openxmlformats.org/officeDocument/2006/relationships/hyperlink" Target="https://canva.link/d5n4sqyceplvj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45676E-850F-408F-9C12-69A83288D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7340958"/>
            <a:ext cx="5143500" cy="2339626"/>
          </a:xfrm>
        </p:spPr>
        <p:txBody>
          <a:bodyPr anchor="ctr">
            <a:normAutofit/>
          </a:bodyPr>
          <a:lstStyle/>
          <a:p>
            <a:r>
              <a:rPr lang="zh-TW" altLang="en-US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上課教材</a:t>
            </a:r>
            <a:r>
              <a:rPr lang="en-US" altLang="zh-TW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-</a:t>
            </a:r>
            <a:br>
              <a:rPr lang="en-US" altLang="zh-TW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zh-TW" altLang="en-US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繪本教材連結</a:t>
            </a:r>
          </a:p>
        </p:txBody>
      </p:sp>
    </p:spTree>
    <p:extLst>
      <p:ext uri="{BB962C8B-B14F-4D97-AF65-F5344CB8AC3E}">
        <p14:creationId xmlns:p14="http://schemas.microsoft.com/office/powerpoint/2010/main" val="283000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B803749C-4EF6-4E98-9A24-42F0C0AA51D8}"/>
              </a:ext>
            </a:extLst>
          </p:cNvPr>
          <p:cNvSpPr txBox="1"/>
          <p:nvPr/>
        </p:nvSpPr>
        <p:spPr>
          <a:xfrm>
            <a:off x="581025" y="1162050"/>
            <a:ext cx="5695950" cy="556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動態電子繪本 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注音版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000" b="1" dirty="0">
                <a:latin typeface="芫荽" pitchFamily="2" charset="-120"/>
                <a:ea typeface="芫荽" pitchFamily="2" charset="-120"/>
                <a:cs typeface="芫荽" pitchFamily="2" charset="-120"/>
                <a:hlinkClick r:id="rId3"/>
              </a:rPr>
              <a:t>https://canva.link/phl9onfzsum7b0z</a:t>
            </a:r>
            <a:endParaRPr lang="en-US" altLang="zh-TW" sz="20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動態電子繪本 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漢拼版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000" b="1" dirty="0">
                <a:latin typeface="芫荽" pitchFamily="2" charset="-120"/>
                <a:ea typeface="芫荽" pitchFamily="2" charset="-120"/>
                <a:cs typeface="芫荽" pitchFamily="2" charset="-120"/>
                <a:hlinkClick r:id="rId4"/>
              </a:rPr>
              <a:t>https://canva.link/d5n4sqyceplvj16</a:t>
            </a:r>
            <a:endParaRPr lang="en-US" altLang="zh-TW" sz="28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繪本內頁圖卡</a:t>
            </a:r>
            <a:b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000" b="1" dirty="0">
                <a:latin typeface="芫荽" pitchFamily="2" charset="-120"/>
                <a:ea typeface="芫荽" pitchFamily="2" charset="-120"/>
                <a:cs typeface="芫荽" pitchFamily="2" charset="-120"/>
                <a:hlinkClick r:id="rId5"/>
              </a:rPr>
              <a:t>https://canva.link/sa6mxfg7zvx3duo</a:t>
            </a:r>
            <a:endParaRPr lang="en-US" altLang="zh-TW" sz="28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生詞練習圖卡</a:t>
            </a:r>
            <a:br>
              <a:rPr lang="en-US" altLang="zh-TW" sz="2800" b="1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</a:br>
            <a:r>
              <a:rPr lang="en-US" altLang="zh-TW" sz="2000" b="1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  <a:hlinkClick r:id="rId6"/>
              </a:rPr>
              <a:t>https://canva.link/gx6xttrhiw02alj</a:t>
            </a:r>
            <a:endParaRPr lang="en-US" altLang="zh-TW" sz="2800" b="1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800" b="1" dirty="0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語法活動圖卡</a:t>
            </a:r>
            <a:br>
              <a:rPr lang="en-US" altLang="zh-TW" sz="2800" b="1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芫荽"/>
              </a:rPr>
            </a:br>
            <a:r>
              <a:rPr lang="en-US" altLang="zh-TW" sz="2000" b="1" dirty="0">
                <a:solidFill>
                  <a:srgbClr val="000000"/>
                </a:solidFill>
                <a:latin typeface="芫荽" pitchFamily="2" charset="-120"/>
                <a:ea typeface="芫荽" pitchFamily="2" charset="-120"/>
                <a:cs typeface="芫荽" pitchFamily="2" charset="-120"/>
                <a:sym typeface="芫荽"/>
                <a:hlinkClick r:id="rId7"/>
              </a:rPr>
              <a:t>https://canva.link/1pg07rm4n4pl6kq</a:t>
            </a:r>
            <a:endParaRPr lang="en-US" altLang="zh-TW" sz="2800" b="1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</p:txBody>
      </p:sp>
    </p:spTree>
    <p:extLst>
      <p:ext uri="{BB962C8B-B14F-4D97-AF65-F5344CB8AC3E}">
        <p14:creationId xmlns:p14="http://schemas.microsoft.com/office/powerpoint/2010/main" val="1093437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78</Words>
  <Application>Microsoft Office PowerPoint</Application>
  <PresentationFormat>A4 紙張 (210x297 公釐)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芫荽</vt:lpstr>
      <vt:lpstr>Arial</vt:lpstr>
      <vt:lpstr>Calibri</vt:lpstr>
      <vt:lpstr>Calibri Light</vt:lpstr>
      <vt:lpstr>Office 佈景主題</vt:lpstr>
      <vt:lpstr>上課教材- 繪本教材連結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上課教材- 繪本教材連結</dc:title>
  <dc:creator>user</dc:creator>
  <cp:lastModifiedBy>user</cp:lastModifiedBy>
  <cp:revision>7</cp:revision>
  <dcterms:created xsi:type="dcterms:W3CDTF">2026-08-11T03:25:27Z</dcterms:created>
  <dcterms:modified xsi:type="dcterms:W3CDTF">2026-08-31T09:02:44Z</dcterms:modified>
</cp:coreProperties>
</file>