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258" r:id="rId3"/>
    <p:sldId id="260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3"/>
    <a:srgbClr val="FFFBFB"/>
    <a:srgbClr val="FFF7F7"/>
    <a:srgbClr val="FFE7E7"/>
    <a:srgbClr val="F3C368"/>
    <a:srgbClr val="CE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5026" autoAdjust="0"/>
  </p:normalViewPr>
  <p:slideViewPr>
    <p:cSldViewPr snapToGrid="0">
      <p:cViewPr>
        <p:scale>
          <a:sx n="150" d="100"/>
          <a:sy n="150" d="100"/>
        </p:scale>
        <p:origin x="754" y="-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N-JU CHEN" userId="11b86cfdd83fe72c" providerId="LiveId" clId="{EFE9C9FA-5C81-420D-A193-749BAAAC9B6A}"/>
    <pc:docChg chg="undo custSel addSld delSld modSld sldOrd modMainMaster modNotesMaster">
      <pc:chgData name="YEN-JU CHEN" userId="11b86cfdd83fe72c" providerId="LiveId" clId="{EFE9C9FA-5C81-420D-A193-749BAAAC9B6A}" dt="2026-05-16T15:45:30.766" v="2116" actId="20577"/>
      <pc:docMkLst>
        <pc:docMk/>
      </pc:docMkLst>
      <pc:sldChg chg="addSp modSp del mod">
        <pc:chgData name="YEN-JU CHEN" userId="11b86cfdd83fe72c" providerId="LiveId" clId="{EFE9C9FA-5C81-420D-A193-749BAAAC9B6A}" dt="2026-05-16T15:06:39.801" v="1313" actId="47"/>
        <pc:sldMkLst>
          <pc:docMk/>
          <pc:sldMk cId="442516157" sldId="256"/>
        </pc:sldMkLst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442516157" sldId="256"/>
            <ac:spMk id="3" creationId="{81FC4EBA-165B-C357-C6B0-A784D869E70C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442516157" sldId="256"/>
            <ac:spMk id="4" creationId="{5CD0CDF0-FF47-888E-6F52-C8879E24B9EF}"/>
          </ac:spMkLst>
        </pc:spChg>
      </pc:sldChg>
      <pc:sldChg chg="addSp delSp modSp new del mod ord">
        <pc:chgData name="YEN-JU CHEN" userId="11b86cfdd83fe72c" providerId="LiveId" clId="{EFE9C9FA-5C81-420D-A193-749BAAAC9B6A}" dt="2026-05-16T15:06:36.608" v="1312" actId="47"/>
        <pc:sldMkLst>
          <pc:docMk/>
          <pc:sldMk cId="730325523" sldId="257"/>
        </pc:sldMkLst>
        <pc:spChg chg="del">
          <ac:chgData name="YEN-JU CHEN" userId="11b86cfdd83fe72c" providerId="LiveId" clId="{EFE9C9FA-5C81-420D-A193-749BAAAC9B6A}" dt="2026-05-16T11:39:01.971" v="1" actId="478"/>
          <ac:spMkLst>
            <pc:docMk/>
            <pc:sldMk cId="730325523" sldId="257"/>
            <ac:spMk id="2" creationId="{01DEDE12-761D-427D-AE52-58ACBF59ED96}"/>
          </ac:spMkLst>
        </pc:spChg>
        <pc:spChg chg="del">
          <ac:chgData name="YEN-JU CHEN" userId="11b86cfdd83fe72c" providerId="LiveId" clId="{EFE9C9FA-5C81-420D-A193-749BAAAC9B6A}" dt="2026-05-16T11:39:01.971" v="1" actId="478"/>
          <ac:spMkLst>
            <pc:docMk/>
            <pc:sldMk cId="730325523" sldId="257"/>
            <ac:spMk id="3" creationId="{0CB69B19-32DB-9B87-C583-50B4809AACB9}"/>
          </ac:spMkLst>
        </pc:spChg>
        <pc:graphicFrameChg chg="add mod">
          <ac:chgData name="YEN-JU CHEN" userId="11b86cfdd83fe72c" providerId="LiveId" clId="{EFE9C9FA-5C81-420D-A193-749BAAAC9B6A}" dt="2026-05-16T14:36:15.811" v="1065"/>
          <ac:graphicFrameMkLst>
            <pc:docMk/>
            <pc:sldMk cId="730325523" sldId="257"/>
            <ac:graphicFrameMk id="4" creationId="{7663A236-5D92-F175-29B5-22C88A716C32}"/>
          </ac:graphicFrameMkLst>
        </pc:graphicFrameChg>
      </pc:sldChg>
      <pc:sldChg chg="addSp delSp modSp new mod ord setBg modNotes">
        <pc:chgData name="YEN-JU CHEN" userId="11b86cfdd83fe72c" providerId="LiveId" clId="{EFE9C9FA-5C81-420D-A193-749BAAAC9B6A}" dt="2026-05-16T15:45:30.766" v="2116" actId="20577"/>
        <pc:sldMkLst>
          <pc:docMk/>
          <pc:sldMk cId="1945390634" sldId="258"/>
        </pc:sldMkLst>
        <pc:spChg chg="del">
          <ac:chgData name="YEN-JU CHEN" userId="11b86cfdd83fe72c" providerId="LiveId" clId="{EFE9C9FA-5C81-420D-A193-749BAAAC9B6A}" dt="2026-05-16T11:55:09.045" v="46" actId="478"/>
          <ac:spMkLst>
            <pc:docMk/>
            <pc:sldMk cId="1945390634" sldId="258"/>
            <ac:spMk id="2" creationId="{AE67DF09-68E0-F244-57BC-B87BE81FED9C}"/>
          </ac:spMkLst>
        </pc:spChg>
        <pc:spChg chg="del">
          <ac:chgData name="YEN-JU CHEN" userId="11b86cfdd83fe72c" providerId="LiveId" clId="{EFE9C9FA-5C81-420D-A193-749BAAAC9B6A}" dt="2026-05-16T11:55:09.045" v="46" actId="478"/>
          <ac:spMkLst>
            <pc:docMk/>
            <pc:sldMk cId="1945390634" sldId="258"/>
            <ac:spMk id="3" creationId="{69A0443B-D544-66CC-8825-7C418558975A}"/>
          </ac:spMkLst>
        </pc:spChg>
        <pc:spChg chg="add del mod">
          <ac:chgData name="YEN-JU CHEN" userId="11b86cfdd83fe72c" providerId="LiveId" clId="{EFE9C9FA-5C81-420D-A193-749BAAAC9B6A}" dt="2026-05-16T15:05:59.300" v="1309" actId="478"/>
          <ac:spMkLst>
            <pc:docMk/>
            <pc:sldMk cId="1945390634" sldId="258"/>
            <ac:spMk id="4" creationId="{BE2141AE-7C75-6024-50FF-2C690B90AC9D}"/>
          </ac:spMkLst>
        </pc:spChg>
        <pc:spChg chg="add mod">
          <ac:chgData name="YEN-JU CHEN" userId="11b86cfdd83fe72c" providerId="LiveId" clId="{EFE9C9FA-5C81-420D-A193-749BAAAC9B6A}" dt="2026-05-16T15:28:09.845" v="1949" actId="1076"/>
          <ac:spMkLst>
            <pc:docMk/>
            <pc:sldMk cId="1945390634" sldId="258"/>
            <ac:spMk id="5" creationId="{6D537E2A-F6D0-EEBE-7966-D96D5232D75B}"/>
          </ac:spMkLst>
        </pc:spChg>
        <pc:spChg chg="add del">
          <ac:chgData name="YEN-JU CHEN" userId="11b86cfdd83fe72c" providerId="LiveId" clId="{EFE9C9FA-5C81-420D-A193-749BAAAC9B6A}" dt="2026-05-16T15:11:24.196" v="1343" actId="478"/>
          <ac:spMkLst>
            <pc:docMk/>
            <pc:sldMk cId="1945390634" sldId="258"/>
            <ac:spMk id="6" creationId="{47B0FF55-51B4-F99A-A070-208FE97E85F7}"/>
          </ac:spMkLst>
        </pc:spChg>
        <pc:spChg chg="add mod">
          <ac:chgData name="YEN-JU CHEN" userId="11b86cfdd83fe72c" providerId="LiveId" clId="{EFE9C9FA-5C81-420D-A193-749BAAAC9B6A}" dt="2026-05-16T15:27:11.635" v="1921" actId="20577"/>
          <ac:spMkLst>
            <pc:docMk/>
            <pc:sldMk cId="1945390634" sldId="258"/>
            <ac:spMk id="8" creationId="{B906828E-1253-C435-1023-2F8FE5A168FD}"/>
          </ac:spMkLst>
        </pc:spChg>
        <pc:spChg chg="add mod">
          <ac:chgData name="YEN-JU CHEN" userId="11b86cfdd83fe72c" providerId="LiveId" clId="{EFE9C9FA-5C81-420D-A193-749BAAAC9B6A}" dt="2026-05-16T15:45:30.766" v="2116" actId="20577"/>
          <ac:spMkLst>
            <pc:docMk/>
            <pc:sldMk cId="1945390634" sldId="258"/>
            <ac:spMk id="9" creationId="{4B45B9E0-B820-7AAC-37F9-060AE8BB4684}"/>
          </ac:spMkLst>
        </pc:spChg>
        <pc:spChg chg="add mod">
          <ac:chgData name="YEN-JU CHEN" userId="11b86cfdd83fe72c" providerId="LiveId" clId="{EFE9C9FA-5C81-420D-A193-749BAAAC9B6A}" dt="2026-05-16T15:41:21.990" v="2043" actId="1036"/>
          <ac:spMkLst>
            <pc:docMk/>
            <pc:sldMk cId="1945390634" sldId="258"/>
            <ac:spMk id="10" creationId="{70AF838B-2263-D99D-EFCF-4EEB4092A15E}"/>
          </ac:spMkLst>
        </pc:spChg>
        <pc:spChg chg="add mod">
          <ac:chgData name="YEN-JU CHEN" userId="11b86cfdd83fe72c" providerId="LiveId" clId="{EFE9C9FA-5C81-420D-A193-749BAAAC9B6A}" dt="2026-05-16T15:41:21.990" v="2043" actId="1036"/>
          <ac:spMkLst>
            <pc:docMk/>
            <pc:sldMk cId="1945390634" sldId="258"/>
            <ac:spMk id="11" creationId="{43D40A90-7391-9FB6-756F-C0C3C4FDA67F}"/>
          </ac:spMkLst>
        </pc:spChg>
        <pc:spChg chg="add mod">
          <ac:chgData name="YEN-JU CHEN" userId="11b86cfdd83fe72c" providerId="LiveId" clId="{EFE9C9FA-5C81-420D-A193-749BAAAC9B6A}" dt="2026-05-16T15:44:45.838" v="2102" actId="1076"/>
          <ac:spMkLst>
            <pc:docMk/>
            <pc:sldMk cId="1945390634" sldId="258"/>
            <ac:spMk id="14" creationId="{131CA506-1029-3D12-3A7F-E0DD6BA4CCF5}"/>
          </ac:spMkLst>
        </pc:spChg>
        <pc:graphicFrameChg chg="add del mod modGraphic">
          <ac:chgData name="YEN-JU CHEN" userId="11b86cfdd83fe72c" providerId="LiveId" clId="{EFE9C9FA-5C81-420D-A193-749BAAAC9B6A}" dt="2026-05-16T15:11:54.458" v="1349" actId="478"/>
          <ac:graphicFrameMkLst>
            <pc:docMk/>
            <pc:sldMk cId="1945390634" sldId="258"/>
            <ac:graphicFrameMk id="7" creationId="{98A06F2B-A588-5C94-B23B-67082AD6F7DE}"/>
          </ac:graphicFrameMkLst>
        </pc:graphicFrameChg>
        <pc:picChg chg="add mod">
          <ac:chgData name="YEN-JU CHEN" userId="11b86cfdd83fe72c" providerId="LiveId" clId="{EFE9C9FA-5C81-420D-A193-749BAAAC9B6A}" dt="2026-05-16T15:41:23.747" v="2044" actId="1036"/>
          <ac:picMkLst>
            <pc:docMk/>
            <pc:sldMk cId="1945390634" sldId="258"/>
            <ac:picMk id="13" creationId="{3AA27639-8555-8C90-2A44-0BF421ECE62E}"/>
          </ac:picMkLst>
        </pc:picChg>
      </pc:sldChg>
      <pc:sldChg chg="addSp delSp modSp new mod setBg">
        <pc:chgData name="YEN-JU CHEN" userId="11b86cfdd83fe72c" providerId="LiveId" clId="{EFE9C9FA-5C81-420D-A193-749BAAAC9B6A}" dt="2026-05-16T15:05:12.962" v="1308" actId="14100"/>
        <pc:sldMkLst>
          <pc:docMk/>
          <pc:sldMk cId="1783851440" sldId="259"/>
        </pc:sldMkLst>
        <pc:spChg chg="del">
          <ac:chgData name="YEN-JU CHEN" userId="11b86cfdd83fe72c" providerId="LiveId" clId="{EFE9C9FA-5C81-420D-A193-749BAAAC9B6A}" dt="2026-05-16T11:56:31.405" v="53" actId="478"/>
          <ac:spMkLst>
            <pc:docMk/>
            <pc:sldMk cId="1783851440" sldId="259"/>
            <ac:spMk id="2" creationId="{B36990FE-1C46-8CB1-D4D9-1DE8FEF385D2}"/>
          </ac:spMkLst>
        </pc:spChg>
        <pc:spChg chg="del">
          <ac:chgData name="YEN-JU CHEN" userId="11b86cfdd83fe72c" providerId="LiveId" clId="{EFE9C9FA-5C81-420D-A193-749BAAAC9B6A}" dt="2026-05-16T11:56:31.405" v="53" actId="478"/>
          <ac:spMkLst>
            <pc:docMk/>
            <pc:sldMk cId="1783851440" sldId="259"/>
            <ac:spMk id="3" creationId="{28D36396-C9BD-F730-4CBC-CC29BA4BEC1D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4" creationId="{944E88C1-062F-0114-B02D-9FC4130C99F3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5" creationId="{358FA5A4-C86F-D354-8880-4538E4C75C1C}"/>
          </ac:spMkLst>
        </pc:spChg>
        <pc:spChg chg="add del mod">
          <ac:chgData name="YEN-JU CHEN" userId="11b86cfdd83fe72c" providerId="LiveId" clId="{EFE9C9FA-5C81-420D-A193-749BAAAC9B6A}" dt="2026-05-16T12:01:53.210" v="142" actId="478"/>
          <ac:spMkLst>
            <pc:docMk/>
            <pc:sldMk cId="1783851440" sldId="259"/>
            <ac:spMk id="14" creationId="{A0E76D5B-EC4D-698B-7BC8-3BBB4368DA89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15" creationId="{DF561E31-07E5-15BC-5989-D635D3385884}"/>
          </ac:spMkLst>
        </pc:spChg>
        <pc:spChg chg="add mod">
          <ac:chgData name="YEN-JU CHEN" userId="11b86cfdd83fe72c" providerId="LiveId" clId="{EFE9C9FA-5C81-420D-A193-749BAAAC9B6A}" dt="2026-05-16T15:04:48.645" v="1297" actId="2710"/>
          <ac:spMkLst>
            <pc:docMk/>
            <pc:sldMk cId="1783851440" sldId="259"/>
            <ac:spMk id="16" creationId="{18356F69-3FF9-C91C-1091-832728A9E7DB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17" creationId="{36B64B2D-726F-2AF5-A990-56EE31589221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18" creationId="{FBCD81B8-BC96-050D-6D9F-429CB3879175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19" creationId="{769D5390-0266-7174-CB1D-A70D22663A03}"/>
          </ac:spMkLst>
        </pc:spChg>
        <pc:spChg chg="add mod or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20" creationId="{C64DF9A1-8A48-EA4B-B030-67980E815839}"/>
          </ac:spMkLst>
        </pc:spChg>
        <pc:spChg chg="add mod">
          <ac:chgData name="YEN-JU CHEN" userId="11b86cfdd83fe72c" providerId="LiveId" clId="{EFE9C9FA-5C81-420D-A193-749BAAAC9B6A}" dt="2026-05-16T14:36:15.811" v="1065"/>
          <ac:spMkLst>
            <pc:docMk/>
            <pc:sldMk cId="1783851440" sldId="259"/>
            <ac:spMk id="23" creationId="{C90A3CB9-22C7-AF7C-257F-8E2251C1206F}"/>
          </ac:spMkLst>
        </pc:spChg>
        <pc:spChg chg="add mod">
          <ac:chgData name="YEN-JU CHEN" userId="11b86cfdd83fe72c" providerId="LiveId" clId="{EFE9C9FA-5C81-420D-A193-749BAAAC9B6A}" dt="2026-05-16T15:05:12.962" v="1308" actId="14100"/>
          <ac:spMkLst>
            <pc:docMk/>
            <pc:sldMk cId="1783851440" sldId="259"/>
            <ac:spMk id="35" creationId="{125837B8-9ADB-E906-8158-6C4D9B582AB9}"/>
          </ac:spMkLst>
        </pc:spChg>
        <pc:graphicFrameChg chg="add mod modGraphic">
          <ac:chgData name="YEN-JU CHEN" userId="11b86cfdd83fe72c" providerId="LiveId" clId="{EFE9C9FA-5C81-420D-A193-749BAAAC9B6A}" dt="2026-05-16T15:05:06.984" v="1306" actId="1036"/>
          <ac:graphicFrameMkLst>
            <pc:docMk/>
            <pc:sldMk cId="1783851440" sldId="259"/>
            <ac:graphicFrameMk id="21" creationId="{B617DF4A-F64C-B377-C7F6-3F1F6626CC40}"/>
          </ac:graphicFrameMkLst>
        </pc:graphicFrameChg>
        <pc:picChg chg="add mod">
          <ac:chgData name="YEN-JU CHEN" userId="11b86cfdd83fe72c" providerId="LiveId" clId="{EFE9C9FA-5C81-420D-A193-749BAAAC9B6A}" dt="2026-05-16T12:08:05.878" v="379" actId="1036"/>
          <ac:picMkLst>
            <pc:docMk/>
            <pc:sldMk cId="1783851440" sldId="259"/>
            <ac:picMk id="7" creationId="{2E67C1CA-3909-B27E-DEB0-73CE8283FE2B}"/>
          </ac:picMkLst>
        </pc:picChg>
        <pc:picChg chg="add mod">
          <ac:chgData name="YEN-JU CHEN" userId="11b86cfdd83fe72c" providerId="LiveId" clId="{EFE9C9FA-5C81-420D-A193-749BAAAC9B6A}" dt="2026-05-16T14:36:15.811" v="1065"/>
          <ac:picMkLst>
            <pc:docMk/>
            <pc:sldMk cId="1783851440" sldId="259"/>
            <ac:picMk id="9" creationId="{88C627E4-7EFC-43BA-F0B1-6CE617827EFA}"/>
          </ac:picMkLst>
        </pc:picChg>
        <pc:picChg chg="add mod">
          <ac:chgData name="YEN-JU CHEN" userId="11b86cfdd83fe72c" providerId="LiveId" clId="{EFE9C9FA-5C81-420D-A193-749BAAAC9B6A}" dt="2026-05-16T12:08:05.878" v="379" actId="1036"/>
          <ac:picMkLst>
            <pc:docMk/>
            <pc:sldMk cId="1783851440" sldId="259"/>
            <ac:picMk id="11" creationId="{7F5F3B13-B9F7-0D31-6EA7-AAA728AF3741}"/>
          </ac:picMkLst>
        </pc:picChg>
        <pc:picChg chg="add mod">
          <ac:chgData name="YEN-JU CHEN" userId="11b86cfdd83fe72c" providerId="LiveId" clId="{EFE9C9FA-5C81-420D-A193-749BAAAC9B6A}" dt="2026-05-16T12:08:05.878" v="379" actId="1036"/>
          <ac:picMkLst>
            <pc:docMk/>
            <pc:sldMk cId="1783851440" sldId="259"/>
            <ac:picMk id="13" creationId="{C2BF0533-0E92-2FA4-7893-3F7D5590C9F5}"/>
          </ac:picMkLst>
        </pc:picChg>
        <pc:picChg chg="add mod">
          <ac:chgData name="YEN-JU CHEN" userId="11b86cfdd83fe72c" providerId="LiveId" clId="{EFE9C9FA-5C81-420D-A193-749BAAAC9B6A}" dt="2026-05-16T14:54:30.629" v="1138" actId="1076"/>
          <ac:picMkLst>
            <pc:docMk/>
            <pc:sldMk cId="1783851440" sldId="259"/>
            <ac:picMk id="24" creationId="{CBE4B309-4308-2E40-A6B3-C94066AC225A}"/>
          </ac:picMkLst>
        </pc:picChg>
        <pc:picChg chg="add mod">
          <ac:chgData name="YEN-JU CHEN" userId="11b86cfdd83fe72c" providerId="LiveId" clId="{EFE9C9FA-5C81-420D-A193-749BAAAC9B6A}" dt="2026-05-16T14:54:30.629" v="1138" actId="1076"/>
          <ac:picMkLst>
            <pc:docMk/>
            <pc:sldMk cId="1783851440" sldId="259"/>
            <ac:picMk id="25" creationId="{D6071A54-A589-1150-15C5-BC5F8E404E9C}"/>
          </ac:picMkLst>
        </pc:picChg>
        <pc:picChg chg="add mod">
          <ac:chgData name="YEN-JU CHEN" userId="11b86cfdd83fe72c" providerId="LiveId" clId="{EFE9C9FA-5C81-420D-A193-749BAAAC9B6A}" dt="2026-05-16T14:54:30.629" v="1138" actId="1076"/>
          <ac:picMkLst>
            <pc:docMk/>
            <pc:sldMk cId="1783851440" sldId="259"/>
            <ac:picMk id="26" creationId="{E3A623EC-D56A-46F8-E50C-9D0FCCEC5CE2}"/>
          </ac:picMkLst>
        </pc:picChg>
        <pc:picChg chg="add mod">
          <ac:chgData name="YEN-JU CHEN" userId="11b86cfdd83fe72c" providerId="LiveId" clId="{EFE9C9FA-5C81-420D-A193-749BAAAC9B6A}" dt="2026-05-16T14:38:05.462" v="1091" actId="1076"/>
          <ac:picMkLst>
            <pc:docMk/>
            <pc:sldMk cId="1783851440" sldId="259"/>
            <ac:picMk id="27" creationId="{2696EDB6-6229-E54B-2E26-A0198AE2DAEA}"/>
          </ac:picMkLst>
        </pc:picChg>
        <pc:picChg chg="add del mod">
          <ac:chgData name="YEN-JU CHEN" userId="11b86cfdd83fe72c" providerId="LiveId" clId="{EFE9C9FA-5C81-420D-A193-749BAAAC9B6A}" dt="2026-05-16T14:55:27.340" v="1154" actId="478"/>
          <ac:picMkLst>
            <pc:docMk/>
            <pc:sldMk cId="1783851440" sldId="259"/>
            <ac:picMk id="28" creationId="{D14826C3-C536-DB74-D18F-F31C389829BC}"/>
          </ac:picMkLst>
        </pc:picChg>
        <pc:picChg chg="add mod">
          <ac:chgData name="YEN-JU CHEN" userId="11b86cfdd83fe72c" providerId="LiveId" clId="{EFE9C9FA-5C81-420D-A193-749BAAAC9B6A}" dt="2026-05-16T14:57:15.789" v="1187" actId="1036"/>
          <ac:picMkLst>
            <pc:docMk/>
            <pc:sldMk cId="1783851440" sldId="259"/>
            <ac:picMk id="29" creationId="{37698849-BB61-B958-A1AF-233702863A65}"/>
          </ac:picMkLst>
        </pc:picChg>
        <pc:picChg chg="add mod">
          <ac:chgData name="YEN-JU CHEN" userId="11b86cfdd83fe72c" providerId="LiveId" clId="{EFE9C9FA-5C81-420D-A193-749BAAAC9B6A}" dt="2026-05-16T14:57:21.630" v="1191" actId="1036"/>
          <ac:picMkLst>
            <pc:docMk/>
            <pc:sldMk cId="1783851440" sldId="259"/>
            <ac:picMk id="30" creationId="{B7EF1AFE-8CD4-9EA4-E7C4-D39579214C30}"/>
          </ac:picMkLst>
        </pc:picChg>
        <pc:picChg chg="add mod">
          <ac:chgData name="YEN-JU CHEN" userId="11b86cfdd83fe72c" providerId="LiveId" clId="{EFE9C9FA-5C81-420D-A193-749BAAAC9B6A}" dt="2026-05-16T14:56:18.317" v="1176" actId="1076"/>
          <ac:picMkLst>
            <pc:docMk/>
            <pc:sldMk cId="1783851440" sldId="259"/>
            <ac:picMk id="31" creationId="{3E044895-ABEC-0167-74FF-ECBC81921C36}"/>
          </ac:picMkLst>
        </pc:picChg>
        <pc:picChg chg="add mod">
          <ac:chgData name="YEN-JU CHEN" userId="11b86cfdd83fe72c" providerId="LiveId" clId="{EFE9C9FA-5C81-420D-A193-749BAAAC9B6A}" dt="2026-05-16T14:56:18.317" v="1176" actId="1076"/>
          <ac:picMkLst>
            <pc:docMk/>
            <pc:sldMk cId="1783851440" sldId="259"/>
            <ac:picMk id="32" creationId="{A759B017-FE0C-4E29-24F1-8E389E171380}"/>
          </ac:picMkLst>
        </pc:picChg>
        <pc:picChg chg="add mod">
          <ac:chgData name="YEN-JU CHEN" userId="11b86cfdd83fe72c" providerId="LiveId" clId="{EFE9C9FA-5C81-420D-A193-749BAAAC9B6A}" dt="2026-05-16T14:57:08.268" v="1183" actId="1076"/>
          <ac:picMkLst>
            <pc:docMk/>
            <pc:sldMk cId="1783851440" sldId="259"/>
            <ac:picMk id="33" creationId="{FA8CBDF1-BEC4-4190-AC03-65260B35D5F5}"/>
          </ac:picMkLst>
        </pc:picChg>
        <pc:picChg chg="add mod">
          <ac:chgData name="YEN-JU CHEN" userId="11b86cfdd83fe72c" providerId="LiveId" clId="{EFE9C9FA-5C81-420D-A193-749BAAAC9B6A}" dt="2026-05-16T14:57:05.165" v="1182" actId="1076"/>
          <ac:picMkLst>
            <pc:docMk/>
            <pc:sldMk cId="1783851440" sldId="259"/>
            <ac:picMk id="34" creationId="{145A719C-82AF-918C-DAD5-253E77D95559}"/>
          </ac:picMkLst>
        </pc:picChg>
      </pc:sldChg>
      <pc:sldMasterChg chg="modSp modSldLayout">
        <pc:chgData name="YEN-JU CHEN" userId="11b86cfdd83fe72c" providerId="LiveId" clId="{EFE9C9FA-5C81-420D-A193-749BAAAC9B6A}" dt="2026-05-16T14:36:15.811" v="1065"/>
        <pc:sldMasterMkLst>
          <pc:docMk/>
          <pc:sldMasterMk cId="1146728511" sldId="2147483660"/>
        </pc:sldMasterMkLst>
        <pc:spChg chg="mod">
          <ac:chgData name="YEN-JU CHEN" userId="11b86cfdd83fe72c" providerId="LiveId" clId="{EFE9C9FA-5C81-420D-A193-749BAAAC9B6A}" dt="2026-05-16T14:36:15.811" v="1065"/>
          <ac:spMkLst>
            <pc:docMk/>
            <pc:sldMasterMk cId="1146728511" sldId="2147483660"/>
            <ac:spMk id="2" creationId="{00000000-0000-0000-0000-000000000000}"/>
          </ac:spMkLst>
        </pc:spChg>
        <pc:spChg chg="mod">
          <ac:chgData name="YEN-JU CHEN" userId="11b86cfdd83fe72c" providerId="LiveId" clId="{EFE9C9FA-5C81-420D-A193-749BAAAC9B6A}" dt="2026-05-16T14:36:15.811" v="1065"/>
          <ac:spMkLst>
            <pc:docMk/>
            <pc:sldMasterMk cId="1146728511" sldId="2147483660"/>
            <ac:spMk id="3" creationId="{00000000-0000-0000-0000-000000000000}"/>
          </ac:spMkLst>
        </pc:spChg>
        <pc:spChg chg="mod">
          <ac:chgData name="YEN-JU CHEN" userId="11b86cfdd83fe72c" providerId="LiveId" clId="{EFE9C9FA-5C81-420D-A193-749BAAAC9B6A}" dt="2026-05-16T14:36:15.811" v="1065"/>
          <ac:spMkLst>
            <pc:docMk/>
            <pc:sldMasterMk cId="1146728511" sldId="2147483660"/>
            <ac:spMk id="4" creationId="{00000000-0000-0000-0000-000000000000}"/>
          </ac:spMkLst>
        </pc:spChg>
        <pc:spChg chg="mod">
          <ac:chgData name="YEN-JU CHEN" userId="11b86cfdd83fe72c" providerId="LiveId" clId="{EFE9C9FA-5C81-420D-A193-749BAAAC9B6A}" dt="2026-05-16T14:36:15.811" v="1065"/>
          <ac:spMkLst>
            <pc:docMk/>
            <pc:sldMasterMk cId="1146728511" sldId="2147483660"/>
            <ac:spMk id="5" creationId="{00000000-0000-0000-0000-000000000000}"/>
          </ac:spMkLst>
        </pc:spChg>
        <pc:spChg chg="mod">
          <ac:chgData name="YEN-JU CHEN" userId="11b86cfdd83fe72c" providerId="LiveId" clId="{EFE9C9FA-5C81-420D-A193-749BAAAC9B6A}" dt="2026-05-16T14:36:15.811" v="1065"/>
          <ac:spMkLst>
            <pc:docMk/>
            <pc:sldMasterMk cId="1146728511" sldId="2147483660"/>
            <ac:spMk id="6" creationId="{00000000-0000-0000-0000-000000000000}"/>
          </ac:spMkLst>
        </pc:sp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609996450" sldId="2147483661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609996450" sldId="2147483661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609996450" sldId="2147483661"/>
              <ac:spMk id="3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379078625" sldId="2147483663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379078625" sldId="2147483663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379078625" sldId="2147483663"/>
              <ac:spMk id="3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399714038" sldId="2147483664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399714038" sldId="2147483664"/>
              <ac:spMk id="3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399714038" sldId="2147483664"/>
              <ac:spMk id="4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819266910" sldId="2147483665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819266910" sldId="2147483665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819266910" sldId="2147483665"/>
              <ac:spMk id="3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819266910" sldId="2147483665"/>
              <ac:spMk id="4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819266910" sldId="2147483665"/>
              <ac:spMk id="5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819266910" sldId="2147483665"/>
              <ac:spMk id="6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615042358" sldId="2147483668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615042358" sldId="2147483668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615042358" sldId="2147483668"/>
              <ac:spMk id="3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615042358" sldId="2147483668"/>
              <ac:spMk id="4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2311440127" sldId="2147483669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2311440127" sldId="2147483669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2311440127" sldId="2147483669"/>
              <ac:spMk id="3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2311440127" sldId="2147483669"/>
              <ac:spMk id="4" creationId="{00000000-0000-0000-0000-000000000000}"/>
            </ac:spMkLst>
          </pc:spChg>
        </pc:sldLayoutChg>
        <pc:sldLayoutChg chg="modSp">
          <pc:chgData name="YEN-JU CHEN" userId="11b86cfdd83fe72c" providerId="LiveId" clId="{EFE9C9FA-5C81-420D-A193-749BAAAC9B6A}" dt="2026-05-16T14:36:15.811" v="1065"/>
          <pc:sldLayoutMkLst>
            <pc:docMk/>
            <pc:sldMasterMk cId="1146728511" sldId="2147483660"/>
            <pc:sldLayoutMk cId="3561944451" sldId="2147483671"/>
          </pc:sldLayoutMkLst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561944451" sldId="2147483671"/>
              <ac:spMk id="2" creationId="{00000000-0000-0000-0000-000000000000}"/>
            </ac:spMkLst>
          </pc:spChg>
          <pc:spChg chg="mod">
            <ac:chgData name="YEN-JU CHEN" userId="11b86cfdd83fe72c" providerId="LiveId" clId="{EFE9C9FA-5C81-420D-A193-749BAAAC9B6A}" dt="2026-05-16T14:36:15.811" v="1065"/>
            <ac:spMkLst>
              <pc:docMk/>
              <pc:sldMasterMk cId="1146728511" sldId="2147483660"/>
              <pc:sldLayoutMk cId="3561944451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D21A7-7827-4088-839D-A8F0E3C441B3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E1849-FE99-43FE-8FCC-E6A46656A0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40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E1849-FE99-43FE-8FCC-E6A46656A04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79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9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92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4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98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07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71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26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89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04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44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64C376-D910-43CD-8C10-80BEB72EEDB6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0C1AD-793C-4668-A3D6-386E5FFB7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72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C64DF9A1-8A48-EA4B-B030-67980E815839}"/>
              </a:ext>
            </a:extLst>
          </p:cNvPr>
          <p:cNvSpPr/>
          <p:nvPr/>
        </p:nvSpPr>
        <p:spPr>
          <a:xfrm>
            <a:off x="559945" y="2119942"/>
            <a:ext cx="5738110" cy="1683962"/>
          </a:xfrm>
          <a:prstGeom prst="roundRect">
            <a:avLst>
              <a:gd name="adj" fmla="val 67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44E88C1-062F-0114-B02D-9FC4130C99F3}"/>
              </a:ext>
            </a:extLst>
          </p:cNvPr>
          <p:cNvSpPr txBox="1"/>
          <p:nvPr/>
        </p:nvSpPr>
        <p:spPr>
          <a:xfrm>
            <a:off x="1274826" y="959646"/>
            <a:ext cx="4308348" cy="397936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數位拜拜大挑戰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58FA5A4-C86F-D354-8880-4538E4C75C1C}"/>
              </a:ext>
            </a:extLst>
          </p:cNvPr>
          <p:cNvSpPr txBox="1"/>
          <p:nvPr/>
        </p:nvSpPr>
        <p:spPr>
          <a:xfrm>
            <a:off x="1658493" y="1172340"/>
            <a:ext cx="3541014" cy="44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TW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線上求籤與 </a:t>
            </a:r>
            <a:r>
              <a:rPr lang="en-US" altLang="zh-TW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AI </a:t>
            </a:r>
            <a:r>
              <a:rPr lang="zh-TW" alt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解籤 </a:t>
            </a:r>
            <a:r>
              <a:rPr lang="en-US" altLang="zh-TW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-</a:t>
            </a:r>
            <a:endParaRPr lang="zh-TW" alt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67C1CA-3909-B27E-DEB0-73CE8283F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81" y="2125696"/>
            <a:ext cx="1003844" cy="100384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8C627E4-7EFC-43BA-F0B1-6CE617827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72" y="2191629"/>
            <a:ext cx="893644" cy="89364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F5F3B13-B9F7-0D31-6EA7-AAA728AF3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70" y="2191629"/>
            <a:ext cx="893644" cy="89364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2BF0533-0E92-2FA4-7893-3F7D5590C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07" y="2191629"/>
            <a:ext cx="893644" cy="893644"/>
          </a:xfrm>
          <a:prstGeom prst="rect">
            <a:avLst/>
          </a:prstGeom>
        </p:spPr>
      </p:pic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18356F69-3FF9-C91C-1091-832728A9E7DB}"/>
              </a:ext>
            </a:extLst>
          </p:cNvPr>
          <p:cNvSpPr/>
          <p:nvPr/>
        </p:nvSpPr>
        <p:spPr>
          <a:xfrm>
            <a:off x="631265" y="2183963"/>
            <a:ext cx="1206753" cy="1567070"/>
          </a:xfrm>
          <a:prstGeom prst="roundRect">
            <a:avLst>
              <a:gd name="adj" fmla="val 115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Step1.</a:t>
            </a:r>
          </a:p>
          <a:p>
            <a:pPr algn="ctr">
              <a:lnSpc>
                <a:spcPct val="2000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認識神明</a:t>
            </a:r>
            <a:endParaRPr lang="en-US" altLang="zh-TW" sz="1600" b="1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 algn="ctr"/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(Meet the Gods)</a:t>
            </a:r>
            <a:endParaRPr lang="zh-TW" altLang="en-US" sz="1000" b="1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6B64B2D-726F-2AF5-A990-56EE31589221}"/>
              </a:ext>
            </a:extLst>
          </p:cNvPr>
          <p:cNvSpPr txBox="1"/>
          <p:nvPr/>
        </p:nvSpPr>
        <p:spPr>
          <a:xfrm>
            <a:off x="3141158" y="3201227"/>
            <a:ext cx="830707" cy="40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媽祖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CD81B8-BC96-050D-6D9F-429CB3879175}"/>
              </a:ext>
            </a:extLst>
          </p:cNvPr>
          <p:cNvSpPr txBox="1"/>
          <p:nvPr/>
        </p:nvSpPr>
        <p:spPr>
          <a:xfrm>
            <a:off x="4178640" y="3085275"/>
            <a:ext cx="830707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月老</a:t>
            </a:r>
            <a:endParaRPr lang="en-US" altLang="zh-TW" sz="16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TW" sz="105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</a:t>
            </a:r>
            <a:r>
              <a:rPr lang="zh-TW" altLang="en-US" sz="105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月下老人</a:t>
            </a:r>
            <a:r>
              <a:rPr lang="en-US" altLang="zh-TW" sz="105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)</a:t>
            </a:r>
            <a:endParaRPr lang="zh-TW" altLang="en-US" sz="105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69D5390-0266-7174-CB1D-A70D22663A03}"/>
              </a:ext>
            </a:extLst>
          </p:cNvPr>
          <p:cNvSpPr txBox="1"/>
          <p:nvPr/>
        </p:nvSpPr>
        <p:spPr>
          <a:xfrm>
            <a:off x="5228052" y="3085273"/>
            <a:ext cx="954087" cy="6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觀音</a:t>
            </a:r>
            <a:endParaRPr lang="en-US" altLang="zh-TW" sz="16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TW" sz="105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</a:t>
            </a:r>
            <a:r>
              <a:rPr lang="zh-TW" altLang="en-US" sz="105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觀世音菩薩</a:t>
            </a:r>
            <a:r>
              <a:rPr lang="en-US" altLang="zh-TW" sz="105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)</a:t>
            </a:r>
            <a:endParaRPr lang="zh-TW" altLang="en-US" sz="105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B617DF4A-F64C-B377-C7F6-3F1F6626C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35729"/>
              </p:ext>
            </p:extLst>
          </p:nvPr>
        </p:nvGraphicFramePr>
        <p:xfrm>
          <a:off x="559948" y="4736117"/>
          <a:ext cx="5738109" cy="450173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468754">
                  <a:extLst>
                    <a:ext uri="{9D8B030D-6E8A-4147-A177-3AD203B41FA5}">
                      <a16:colId xmlns:a16="http://schemas.microsoft.com/office/drawing/2014/main" val="855392159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929411909"/>
                    </a:ext>
                  </a:extLst>
                </a:gridCol>
                <a:gridCol w="2430780">
                  <a:extLst>
                    <a:ext uri="{9D8B030D-6E8A-4147-A177-3AD203B41FA5}">
                      <a16:colId xmlns:a16="http://schemas.microsoft.com/office/drawing/2014/main" val="4294748372"/>
                    </a:ext>
                  </a:extLst>
                </a:gridCol>
                <a:gridCol w="1672715">
                  <a:extLst>
                    <a:ext uri="{9D8B030D-6E8A-4147-A177-3AD203B41FA5}">
                      <a16:colId xmlns:a16="http://schemas.microsoft.com/office/drawing/2014/main" val="777591696"/>
                    </a:ext>
                  </a:extLst>
                </a:gridCol>
              </a:tblGrid>
              <a:tr h="46289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☑️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問題類型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algn="ctr" rtl="0">
                        <a:buNone/>
                      </a:pPr>
                      <a:r>
                        <a:rPr lang="en-US" altLang="zh-TW" sz="1000" b="1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Category)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祈求項目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en-US" altLang="zh-TW" sz="1000" b="1" kern="1200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b="1" kern="1200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Items)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適合祈求的神明</a:t>
                      </a:r>
                      <a:r>
                        <a:rPr lang="en-US" altLang="zh-TW" sz="1000" b="1" kern="1200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b="1" kern="1200" dirty="0">
                          <a:solidFill>
                            <a:srgbClr val="1F1F1F"/>
                          </a:solidFill>
                          <a:effectLst/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Recommended Deities)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9291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rtl="0">
                        <a:lnSpc>
                          <a:spcPts val="4100"/>
                        </a:lnSpc>
                        <a:buNone/>
                      </a:pPr>
                      <a:r>
                        <a:rPr lang="en-US" sz="440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□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學業</a:t>
                      </a:r>
                    </a:p>
                    <a:p>
                      <a:pPr algn="ctr" rtl="0">
                        <a:buNone/>
                      </a:pP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Studies)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考試順利 </a:t>
                      </a: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(Passing exams)</a:t>
                      </a:r>
                    </a:p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成績進步 </a:t>
                      </a: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Improving grades)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en-US" altLang="zh-TW" sz="1300" b="1" dirty="0">
                        <a:solidFill>
                          <a:srgbClr val="1F1F1F"/>
                        </a:solidFill>
                        <a:effectLst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75541"/>
                  </a:ext>
                </a:extLst>
              </a:tr>
              <a:tr h="648000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kern="120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□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感情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/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交友</a:t>
                      </a:r>
                    </a:p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Romance &amp; Friendship)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kern="1200" dirty="0" err="1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交到好朋友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</a:t>
                      </a: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(Making friends)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endParaRPr lang="zh-TW" altLang="en-US" sz="140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77149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找到男女朋友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 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     (Finding a boyfriend / girlfriend)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zh-TW" altLang="en-US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25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kern="120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□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工作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/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財富</a:t>
                      </a:r>
                    </a:p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Work &amp; Wealth)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找到好工作  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     (Finding a good job)</a:t>
                      </a:r>
                    </a:p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賺錢、發財 </a:t>
                      </a: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Making money)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zh-TW" altLang="en-US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3929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kern="120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□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生活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/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健康</a:t>
                      </a:r>
                    </a:p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Life &amp; Health)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身體健康 </a:t>
                      </a: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(Good health)</a:t>
                      </a:r>
                    </a:p>
                    <a:p>
                      <a:pPr marL="285750" indent="-2857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生活平安</a:t>
                      </a: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 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Peace and safety)</a:t>
                      </a: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endParaRPr lang="zh-TW" altLang="en-US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84836" marR="84836" marT="113114" marB="1131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304385"/>
                  </a:ext>
                </a:extLst>
              </a:tr>
            </a:tbl>
          </a:graphicData>
        </a:graphic>
      </p:graphicFrame>
      <p:sp>
        <p:nvSpPr>
          <p:cNvPr id="23" name="文字方塊 22">
            <a:extLst>
              <a:ext uri="{FF2B5EF4-FFF2-40B4-BE49-F238E27FC236}">
                <a16:creationId xmlns:a16="http://schemas.microsoft.com/office/drawing/2014/main" id="{C90A3CB9-22C7-AF7C-257F-8E2251C1206F}"/>
              </a:ext>
            </a:extLst>
          </p:cNvPr>
          <p:cNvSpPr txBox="1"/>
          <p:nvPr/>
        </p:nvSpPr>
        <p:spPr>
          <a:xfrm>
            <a:off x="377952" y="16148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10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[Digital Temple Worship Challenge] </a:t>
            </a:r>
            <a:br>
              <a:rPr lang="en-US" altLang="zh-TW" sz="1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10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fortune stick drawing and AI interpretation!</a:t>
            </a:r>
            <a:endParaRPr lang="en-US" altLang="zh-TW" sz="1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CBE4B309-4308-2E40-A6B3-C94066AC2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53" y="5420641"/>
            <a:ext cx="643827" cy="643827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D6071A54-A589-1150-15C5-BC5F8E404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91" y="5455977"/>
            <a:ext cx="573149" cy="57314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E3A623EC-D56A-46F8-E50C-9D0FCCEC5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361" y="5455977"/>
            <a:ext cx="573149" cy="573149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37698849-BB61-B958-A1AF-233702863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7" y="6195141"/>
            <a:ext cx="573149" cy="573149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B7EF1AFE-8CD4-9EA4-E7C4-D39579214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6" y="6844164"/>
            <a:ext cx="573149" cy="573149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3E044895-ABEC-0167-74FF-ECBC8192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60" y="7589875"/>
            <a:ext cx="643827" cy="643827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A759B017-FE0C-4E29-24F1-8E389E171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35" y="7625211"/>
            <a:ext cx="573149" cy="573149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FA8CBDF1-BEC4-4190-AC03-65260B35D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35" y="8532207"/>
            <a:ext cx="573149" cy="573149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145A719C-82AF-918C-DAD5-253E77D95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31" y="8532208"/>
            <a:ext cx="573149" cy="573149"/>
          </a:xfrm>
          <a:prstGeom prst="rect">
            <a:avLst/>
          </a:prstGeom>
        </p:spPr>
      </p:pic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125837B8-9ADB-E906-8158-6C4D9B582AB9}"/>
              </a:ext>
            </a:extLst>
          </p:cNvPr>
          <p:cNvSpPr/>
          <p:nvPr/>
        </p:nvSpPr>
        <p:spPr>
          <a:xfrm>
            <a:off x="559941" y="4023184"/>
            <a:ext cx="5738109" cy="660062"/>
          </a:xfrm>
          <a:prstGeom prst="roundRect">
            <a:avLst>
              <a:gd name="adj" fmla="val 115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Step2.</a:t>
            </a: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確認你的問題與神明 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(Find the Right Deity for Your Question)</a:t>
            </a:r>
            <a:endParaRPr lang="zh-TW" altLang="en-US" sz="1000" b="1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49C63FC-B1C8-A5C5-0ED7-69B430535009}"/>
              </a:ext>
            </a:extLst>
          </p:cNvPr>
          <p:cNvSpPr txBox="1"/>
          <p:nvPr/>
        </p:nvSpPr>
        <p:spPr>
          <a:xfrm>
            <a:off x="1897817" y="3085273"/>
            <a:ext cx="1239793" cy="6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關帝 </a:t>
            </a:r>
            <a:r>
              <a:rPr lang="en-US" altLang="zh-TW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關公 </a:t>
            </a:r>
            <a:endParaRPr lang="en-US" altLang="zh-TW" sz="16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105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</a:t>
            </a:r>
            <a:r>
              <a:rPr lang="zh-TW" altLang="en-US" sz="105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關聖帝君</a:t>
            </a:r>
            <a:r>
              <a:rPr lang="en-US" altLang="zh-TW" sz="105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)</a:t>
            </a:r>
            <a:endParaRPr lang="zh-TW" altLang="en-US" sz="105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385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6D537E2A-F6D0-EEBE-7966-D96D5232D75B}"/>
              </a:ext>
            </a:extLst>
          </p:cNvPr>
          <p:cNvSpPr/>
          <p:nvPr/>
        </p:nvSpPr>
        <p:spPr>
          <a:xfrm>
            <a:off x="1805199" y="656823"/>
            <a:ext cx="3191213" cy="758704"/>
          </a:xfrm>
          <a:prstGeom prst="roundRect">
            <a:avLst>
              <a:gd name="adj" fmla="val 115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Step3.</a:t>
            </a: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寫下你的願望 </a:t>
            </a:r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</a:t>
            </a: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問題  </a:t>
            </a:r>
            <a:endParaRPr lang="en-US" altLang="zh-TW" sz="1600" b="1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     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(Write Down Your Wish</a:t>
            </a:r>
            <a:r>
              <a:rPr lang="zh-TW" altLang="en-US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</a:t>
            </a:r>
            <a:r>
              <a:rPr lang="zh-TW" altLang="en-US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Question)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06828E-1253-C435-1023-2F8FE5A168FD}"/>
              </a:ext>
            </a:extLst>
          </p:cNvPr>
          <p:cNvSpPr/>
          <p:nvPr/>
        </p:nvSpPr>
        <p:spPr>
          <a:xfrm>
            <a:off x="700531" y="1549335"/>
            <a:ext cx="5456936" cy="2842560"/>
          </a:xfrm>
          <a:custGeom>
            <a:avLst/>
            <a:gdLst>
              <a:gd name="csX0" fmla="*/ 0 w 5456936"/>
              <a:gd name="csY0" fmla="*/ 0 h 2842560"/>
              <a:gd name="csX1" fmla="*/ 600263 w 5456936"/>
              <a:gd name="csY1" fmla="*/ 0 h 2842560"/>
              <a:gd name="csX2" fmla="*/ 1145957 w 5456936"/>
              <a:gd name="csY2" fmla="*/ 0 h 2842560"/>
              <a:gd name="csX3" fmla="*/ 1637081 w 5456936"/>
              <a:gd name="csY3" fmla="*/ 0 h 2842560"/>
              <a:gd name="csX4" fmla="*/ 2237344 w 5456936"/>
              <a:gd name="csY4" fmla="*/ 0 h 2842560"/>
              <a:gd name="csX5" fmla="*/ 2673899 w 5456936"/>
              <a:gd name="csY5" fmla="*/ 0 h 2842560"/>
              <a:gd name="csX6" fmla="*/ 3055884 w 5456936"/>
              <a:gd name="csY6" fmla="*/ 0 h 2842560"/>
              <a:gd name="csX7" fmla="*/ 3492439 w 5456936"/>
              <a:gd name="csY7" fmla="*/ 0 h 2842560"/>
              <a:gd name="csX8" fmla="*/ 4147271 w 5456936"/>
              <a:gd name="csY8" fmla="*/ 0 h 2842560"/>
              <a:gd name="csX9" fmla="*/ 4747534 w 5456936"/>
              <a:gd name="csY9" fmla="*/ 0 h 2842560"/>
              <a:gd name="csX10" fmla="*/ 5456936 w 5456936"/>
              <a:gd name="csY10" fmla="*/ 0 h 2842560"/>
              <a:gd name="csX11" fmla="*/ 5456936 w 5456936"/>
              <a:gd name="csY11" fmla="*/ 540086 h 2842560"/>
              <a:gd name="csX12" fmla="*/ 5456936 w 5456936"/>
              <a:gd name="csY12" fmla="*/ 1051747 h 2842560"/>
              <a:gd name="csX13" fmla="*/ 5456936 w 5456936"/>
              <a:gd name="csY13" fmla="*/ 1591834 h 2842560"/>
              <a:gd name="csX14" fmla="*/ 5456936 w 5456936"/>
              <a:gd name="csY14" fmla="*/ 2103494 h 2842560"/>
              <a:gd name="csX15" fmla="*/ 5456936 w 5456936"/>
              <a:gd name="csY15" fmla="*/ 2842560 h 2842560"/>
              <a:gd name="csX16" fmla="*/ 4965812 w 5456936"/>
              <a:gd name="csY16" fmla="*/ 2842560 h 2842560"/>
              <a:gd name="csX17" fmla="*/ 4529257 w 5456936"/>
              <a:gd name="csY17" fmla="*/ 2842560 h 2842560"/>
              <a:gd name="csX18" fmla="*/ 3928994 w 5456936"/>
              <a:gd name="csY18" fmla="*/ 2842560 h 2842560"/>
              <a:gd name="csX19" fmla="*/ 3492439 w 5456936"/>
              <a:gd name="csY19" fmla="*/ 2842560 h 2842560"/>
              <a:gd name="csX20" fmla="*/ 3055884 w 5456936"/>
              <a:gd name="csY20" fmla="*/ 2842560 h 2842560"/>
              <a:gd name="csX21" fmla="*/ 2564760 w 5456936"/>
              <a:gd name="csY21" fmla="*/ 2842560 h 2842560"/>
              <a:gd name="csX22" fmla="*/ 2182774 w 5456936"/>
              <a:gd name="csY22" fmla="*/ 2842560 h 2842560"/>
              <a:gd name="csX23" fmla="*/ 1746220 w 5456936"/>
              <a:gd name="csY23" fmla="*/ 2842560 h 2842560"/>
              <a:gd name="csX24" fmla="*/ 1255095 w 5456936"/>
              <a:gd name="csY24" fmla="*/ 2842560 h 2842560"/>
              <a:gd name="csX25" fmla="*/ 709402 w 5456936"/>
              <a:gd name="csY25" fmla="*/ 2842560 h 2842560"/>
              <a:gd name="csX26" fmla="*/ 0 w 5456936"/>
              <a:gd name="csY26" fmla="*/ 2842560 h 2842560"/>
              <a:gd name="csX27" fmla="*/ 0 w 5456936"/>
              <a:gd name="csY27" fmla="*/ 2302474 h 2842560"/>
              <a:gd name="csX28" fmla="*/ 0 w 5456936"/>
              <a:gd name="csY28" fmla="*/ 1819238 h 2842560"/>
              <a:gd name="csX29" fmla="*/ 0 w 5456936"/>
              <a:gd name="csY29" fmla="*/ 1307578 h 2842560"/>
              <a:gd name="csX30" fmla="*/ 0 w 5456936"/>
              <a:gd name="csY30" fmla="*/ 824342 h 2842560"/>
              <a:gd name="csX31" fmla="*/ 0 w 5456936"/>
              <a:gd name="csY31" fmla="*/ 0 h 2842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5456936" h="2842560" fill="none" extrusionOk="0">
                <a:moveTo>
                  <a:pt x="0" y="0"/>
                </a:moveTo>
                <a:cubicBezTo>
                  <a:pt x="125117" y="-4617"/>
                  <a:pt x="414419" y="199"/>
                  <a:pt x="600263" y="0"/>
                </a:cubicBezTo>
                <a:cubicBezTo>
                  <a:pt x="786107" y="-199"/>
                  <a:pt x="988097" y="18188"/>
                  <a:pt x="1145957" y="0"/>
                </a:cubicBezTo>
                <a:cubicBezTo>
                  <a:pt x="1303817" y="-18188"/>
                  <a:pt x="1433537" y="23669"/>
                  <a:pt x="1637081" y="0"/>
                </a:cubicBezTo>
                <a:cubicBezTo>
                  <a:pt x="1840625" y="-23669"/>
                  <a:pt x="1976145" y="28039"/>
                  <a:pt x="2237344" y="0"/>
                </a:cubicBezTo>
                <a:cubicBezTo>
                  <a:pt x="2498543" y="-28039"/>
                  <a:pt x="2525016" y="34271"/>
                  <a:pt x="2673899" y="0"/>
                </a:cubicBezTo>
                <a:cubicBezTo>
                  <a:pt x="2822782" y="-34271"/>
                  <a:pt x="2876244" y="1901"/>
                  <a:pt x="3055884" y="0"/>
                </a:cubicBezTo>
                <a:cubicBezTo>
                  <a:pt x="3235524" y="-1901"/>
                  <a:pt x="3391560" y="27170"/>
                  <a:pt x="3492439" y="0"/>
                </a:cubicBezTo>
                <a:cubicBezTo>
                  <a:pt x="3593318" y="-27170"/>
                  <a:pt x="3861979" y="7724"/>
                  <a:pt x="4147271" y="0"/>
                </a:cubicBezTo>
                <a:cubicBezTo>
                  <a:pt x="4432563" y="-7724"/>
                  <a:pt x="4472802" y="15788"/>
                  <a:pt x="4747534" y="0"/>
                </a:cubicBezTo>
                <a:cubicBezTo>
                  <a:pt x="5022266" y="-15788"/>
                  <a:pt x="5109382" y="5421"/>
                  <a:pt x="5456936" y="0"/>
                </a:cubicBezTo>
                <a:cubicBezTo>
                  <a:pt x="5477093" y="181196"/>
                  <a:pt x="5435763" y="319656"/>
                  <a:pt x="5456936" y="540086"/>
                </a:cubicBezTo>
                <a:cubicBezTo>
                  <a:pt x="5478109" y="760516"/>
                  <a:pt x="5436132" y="820837"/>
                  <a:pt x="5456936" y="1051747"/>
                </a:cubicBezTo>
                <a:cubicBezTo>
                  <a:pt x="5477740" y="1282657"/>
                  <a:pt x="5406198" y="1337327"/>
                  <a:pt x="5456936" y="1591834"/>
                </a:cubicBezTo>
                <a:cubicBezTo>
                  <a:pt x="5507674" y="1846341"/>
                  <a:pt x="5424927" y="1961328"/>
                  <a:pt x="5456936" y="2103494"/>
                </a:cubicBezTo>
                <a:cubicBezTo>
                  <a:pt x="5488945" y="2245660"/>
                  <a:pt x="5444587" y="2552905"/>
                  <a:pt x="5456936" y="2842560"/>
                </a:cubicBezTo>
                <a:cubicBezTo>
                  <a:pt x="5350229" y="2887984"/>
                  <a:pt x="5124282" y="2790803"/>
                  <a:pt x="4965812" y="2842560"/>
                </a:cubicBezTo>
                <a:cubicBezTo>
                  <a:pt x="4807342" y="2894317"/>
                  <a:pt x="4655879" y="2800497"/>
                  <a:pt x="4529257" y="2842560"/>
                </a:cubicBezTo>
                <a:cubicBezTo>
                  <a:pt x="4402636" y="2884623"/>
                  <a:pt x="4051802" y="2787693"/>
                  <a:pt x="3928994" y="2842560"/>
                </a:cubicBezTo>
                <a:cubicBezTo>
                  <a:pt x="3806186" y="2897427"/>
                  <a:pt x="3657946" y="2797435"/>
                  <a:pt x="3492439" y="2842560"/>
                </a:cubicBezTo>
                <a:cubicBezTo>
                  <a:pt x="3326932" y="2887685"/>
                  <a:pt x="3214184" y="2828027"/>
                  <a:pt x="3055884" y="2842560"/>
                </a:cubicBezTo>
                <a:cubicBezTo>
                  <a:pt x="2897584" y="2857093"/>
                  <a:pt x="2706157" y="2789186"/>
                  <a:pt x="2564760" y="2842560"/>
                </a:cubicBezTo>
                <a:cubicBezTo>
                  <a:pt x="2423363" y="2895934"/>
                  <a:pt x="2338842" y="2806103"/>
                  <a:pt x="2182774" y="2842560"/>
                </a:cubicBezTo>
                <a:cubicBezTo>
                  <a:pt x="2026706" y="2879017"/>
                  <a:pt x="1960522" y="2837485"/>
                  <a:pt x="1746220" y="2842560"/>
                </a:cubicBezTo>
                <a:cubicBezTo>
                  <a:pt x="1531918" y="2847635"/>
                  <a:pt x="1364195" y="2805032"/>
                  <a:pt x="1255095" y="2842560"/>
                </a:cubicBezTo>
                <a:cubicBezTo>
                  <a:pt x="1145995" y="2880088"/>
                  <a:pt x="906232" y="2806281"/>
                  <a:pt x="709402" y="2842560"/>
                </a:cubicBezTo>
                <a:cubicBezTo>
                  <a:pt x="512572" y="2878839"/>
                  <a:pt x="226664" y="2812384"/>
                  <a:pt x="0" y="2842560"/>
                </a:cubicBezTo>
                <a:cubicBezTo>
                  <a:pt x="-45742" y="2634293"/>
                  <a:pt x="58217" y="2521487"/>
                  <a:pt x="0" y="2302474"/>
                </a:cubicBezTo>
                <a:cubicBezTo>
                  <a:pt x="-58217" y="2083461"/>
                  <a:pt x="40816" y="2003095"/>
                  <a:pt x="0" y="1819238"/>
                </a:cubicBezTo>
                <a:cubicBezTo>
                  <a:pt x="-40816" y="1635381"/>
                  <a:pt x="54825" y="1463964"/>
                  <a:pt x="0" y="1307578"/>
                </a:cubicBezTo>
                <a:cubicBezTo>
                  <a:pt x="-54825" y="1151192"/>
                  <a:pt x="1919" y="1001339"/>
                  <a:pt x="0" y="824342"/>
                </a:cubicBezTo>
                <a:cubicBezTo>
                  <a:pt x="-1919" y="647345"/>
                  <a:pt x="48331" y="248498"/>
                  <a:pt x="0" y="0"/>
                </a:cubicBezTo>
                <a:close/>
              </a:path>
              <a:path w="5456936" h="2842560" stroke="0" extrusionOk="0">
                <a:moveTo>
                  <a:pt x="0" y="0"/>
                </a:moveTo>
                <a:cubicBezTo>
                  <a:pt x="127568" y="-28629"/>
                  <a:pt x="375598" y="11432"/>
                  <a:pt x="491124" y="0"/>
                </a:cubicBezTo>
                <a:cubicBezTo>
                  <a:pt x="606650" y="-11432"/>
                  <a:pt x="722051" y="40153"/>
                  <a:pt x="873110" y="0"/>
                </a:cubicBezTo>
                <a:cubicBezTo>
                  <a:pt x="1024169" y="-40153"/>
                  <a:pt x="1243875" y="41121"/>
                  <a:pt x="1418803" y="0"/>
                </a:cubicBezTo>
                <a:cubicBezTo>
                  <a:pt x="1593731" y="-41121"/>
                  <a:pt x="1752753" y="1758"/>
                  <a:pt x="1909928" y="0"/>
                </a:cubicBezTo>
                <a:cubicBezTo>
                  <a:pt x="2067104" y="-1758"/>
                  <a:pt x="2211279" y="43508"/>
                  <a:pt x="2346482" y="0"/>
                </a:cubicBezTo>
                <a:cubicBezTo>
                  <a:pt x="2481685" y="-43508"/>
                  <a:pt x="2602978" y="4418"/>
                  <a:pt x="2783037" y="0"/>
                </a:cubicBezTo>
                <a:cubicBezTo>
                  <a:pt x="2963097" y="-4418"/>
                  <a:pt x="3131459" y="58067"/>
                  <a:pt x="3328731" y="0"/>
                </a:cubicBezTo>
                <a:cubicBezTo>
                  <a:pt x="3526003" y="-58067"/>
                  <a:pt x="3566377" y="29705"/>
                  <a:pt x="3765286" y="0"/>
                </a:cubicBezTo>
                <a:cubicBezTo>
                  <a:pt x="3964195" y="-29705"/>
                  <a:pt x="4139920" y="48947"/>
                  <a:pt x="4256410" y="0"/>
                </a:cubicBezTo>
                <a:cubicBezTo>
                  <a:pt x="4372900" y="-48947"/>
                  <a:pt x="4645903" y="58215"/>
                  <a:pt x="4747534" y="0"/>
                </a:cubicBezTo>
                <a:cubicBezTo>
                  <a:pt x="4849165" y="-58215"/>
                  <a:pt x="5217571" y="66311"/>
                  <a:pt x="5456936" y="0"/>
                </a:cubicBezTo>
                <a:cubicBezTo>
                  <a:pt x="5464836" y="194571"/>
                  <a:pt x="5432005" y="347018"/>
                  <a:pt x="5456936" y="568512"/>
                </a:cubicBezTo>
                <a:cubicBezTo>
                  <a:pt x="5481867" y="790006"/>
                  <a:pt x="5428575" y="836467"/>
                  <a:pt x="5456936" y="1080173"/>
                </a:cubicBezTo>
                <a:cubicBezTo>
                  <a:pt x="5485297" y="1323879"/>
                  <a:pt x="5449920" y="1473693"/>
                  <a:pt x="5456936" y="1648685"/>
                </a:cubicBezTo>
                <a:cubicBezTo>
                  <a:pt x="5463952" y="1823677"/>
                  <a:pt x="5427337" y="1994923"/>
                  <a:pt x="5456936" y="2188771"/>
                </a:cubicBezTo>
                <a:cubicBezTo>
                  <a:pt x="5486535" y="2382619"/>
                  <a:pt x="5416215" y="2665668"/>
                  <a:pt x="5456936" y="2842560"/>
                </a:cubicBezTo>
                <a:cubicBezTo>
                  <a:pt x="5283624" y="2890744"/>
                  <a:pt x="5143430" y="2809690"/>
                  <a:pt x="4965812" y="2842560"/>
                </a:cubicBezTo>
                <a:cubicBezTo>
                  <a:pt x="4788194" y="2875430"/>
                  <a:pt x="4618409" y="2838543"/>
                  <a:pt x="4420118" y="2842560"/>
                </a:cubicBezTo>
                <a:cubicBezTo>
                  <a:pt x="4221827" y="2846577"/>
                  <a:pt x="3970586" y="2776053"/>
                  <a:pt x="3819855" y="2842560"/>
                </a:cubicBezTo>
                <a:cubicBezTo>
                  <a:pt x="3669124" y="2909067"/>
                  <a:pt x="3541678" y="2790837"/>
                  <a:pt x="3383300" y="2842560"/>
                </a:cubicBezTo>
                <a:cubicBezTo>
                  <a:pt x="3224922" y="2894283"/>
                  <a:pt x="2986357" y="2779381"/>
                  <a:pt x="2837607" y="2842560"/>
                </a:cubicBezTo>
                <a:cubicBezTo>
                  <a:pt x="2688857" y="2905739"/>
                  <a:pt x="2615185" y="2823947"/>
                  <a:pt x="2455621" y="2842560"/>
                </a:cubicBezTo>
                <a:cubicBezTo>
                  <a:pt x="2296057" y="2861173"/>
                  <a:pt x="2244366" y="2827728"/>
                  <a:pt x="2073636" y="2842560"/>
                </a:cubicBezTo>
                <a:cubicBezTo>
                  <a:pt x="1902906" y="2857392"/>
                  <a:pt x="1678903" y="2788874"/>
                  <a:pt x="1527942" y="2842560"/>
                </a:cubicBezTo>
                <a:cubicBezTo>
                  <a:pt x="1376981" y="2896246"/>
                  <a:pt x="1113590" y="2825509"/>
                  <a:pt x="873110" y="2842560"/>
                </a:cubicBezTo>
                <a:cubicBezTo>
                  <a:pt x="632630" y="2859611"/>
                  <a:pt x="383783" y="2765591"/>
                  <a:pt x="0" y="2842560"/>
                </a:cubicBezTo>
                <a:cubicBezTo>
                  <a:pt x="-53718" y="2712364"/>
                  <a:pt x="21459" y="2507753"/>
                  <a:pt x="0" y="2330899"/>
                </a:cubicBezTo>
                <a:cubicBezTo>
                  <a:pt x="-21459" y="2154045"/>
                  <a:pt x="1995" y="1984199"/>
                  <a:pt x="0" y="1705536"/>
                </a:cubicBezTo>
                <a:cubicBezTo>
                  <a:pt x="-1995" y="1426873"/>
                  <a:pt x="71252" y="1208749"/>
                  <a:pt x="0" y="1080173"/>
                </a:cubicBezTo>
                <a:cubicBezTo>
                  <a:pt x="-71252" y="951597"/>
                  <a:pt x="61938" y="4992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781357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en-US" altLang="zh-TW" sz="1200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14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姓名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(Name)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：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</a:t>
            </a:r>
          </a:p>
          <a:p>
            <a:pPr>
              <a:lnSpc>
                <a:spcPct val="200000"/>
              </a:lnSpc>
            </a:pPr>
            <a:r>
              <a:rPr lang="zh-TW" altLang="en-US" sz="14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生日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(Birthday)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：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年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月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日</a:t>
            </a:r>
          </a:p>
          <a:p>
            <a:pPr>
              <a:lnSpc>
                <a:spcPct val="200000"/>
              </a:lnSpc>
            </a:pPr>
            <a:r>
              <a:rPr lang="zh-TW" altLang="en-US" sz="14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住址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(Address)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：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</a:t>
            </a:r>
          </a:p>
          <a:p>
            <a:pPr>
              <a:lnSpc>
                <a:spcPct val="250000"/>
              </a:lnSpc>
            </a:pPr>
            <a:r>
              <a:rPr lang="zh-TW" altLang="en-US" sz="14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我的願望 </a:t>
            </a:r>
            <a:r>
              <a:rPr lang="en-US" altLang="zh-TW" sz="14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</a:t>
            </a:r>
            <a:r>
              <a:rPr lang="zh-TW" altLang="en-US" sz="14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問題 </a:t>
            </a:r>
            <a:r>
              <a:rPr lang="en-US" altLang="zh-TW" sz="10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(My Wish / Question)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：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</a:t>
            </a:r>
          </a:p>
          <a:p>
            <a:pPr>
              <a:lnSpc>
                <a:spcPct val="25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_____________________________________________________________________</a:t>
            </a:r>
          </a:p>
          <a:p>
            <a:pPr>
              <a:lnSpc>
                <a:spcPct val="25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_____________________________________________________________________</a:t>
            </a:r>
          </a:p>
          <a:p>
            <a:pPr algn="ctr">
              <a:lnSpc>
                <a:spcPct val="200000"/>
              </a:lnSpc>
            </a:pPr>
            <a:endParaRPr lang="zh-TW" altLang="en-US" sz="1200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45B9E0-B820-7AAC-37F9-060AE8BB4684}"/>
              </a:ext>
            </a:extLst>
          </p:cNvPr>
          <p:cNvSpPr txBox="1"/>
          <p:nvPr/>
        </p:nvSpPr>
        <p:spPr>
          <a:xfrm>
            <a:off x="616967" y="5731070"/>
            <a:ext cx="5614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※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你可以不寫下生日和󠇡地址，可是你需要在心裡告訴神明這些資訊喔！</a:t>
            </a:r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(※ You can skip writing your birthday and address, but remember to tell the gods these details silently in your heart!)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0AF838B-2263-D99D-EFCF-4EEB4092A15E}"/>
              </a:ext>
            </a:extLst>
          </p:cNvPr>
          <p:cNvSpPr/>
          <p:nvPr/>
        </p:nvSpPr>
        <p:spPr>
          <a:xfrm>
            <a:off x="621792" y="6541248"/>
            <a:ext cx="2728469" cy="677108"/>
          </a:xfrm>
          <a:prstGeom prst="roundRect">
            <a:avLst>
              <a:gd name="adj" fmla="val 115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Step4.</a:t>
            </a: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線上求籤</a:t>
            </a:r>
            <a:endParaRPr lang="en-US" altLang="zh-TW" sz="1600" b="1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       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(Online fortune stick drawing )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3D40A90-7391-9FB6-756F-C0C3C4FDA67F}"/>
              </a:ext>
            </a:extLst>
          </p:cNvPr>
          <p:cNvSpPr/>
          <p:nvPr/>
        </p:nvSpPr>
        <p:spPr>
          <a:xfrm>
            <a:off x="3507741" y="6541248"/>
            <a:ext cx="2728469" cy="677108"/>
          </a:xfrm>
          <a:prstGeom prst="roundRect">
            <a:avLst>
              <a:gd name="adj" fmla="val 115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Step5.</a:t>
            </a: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 </a:t>
            </a:r>
            <a:r>
              <a:rPr lang="en-US" altLang="zh-TW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AI </a:t>
            </a:r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解籤</a:t>
            </a:r>
            <a:endParaRPr lang="en-US" altLang="zh-TW" sz="1600" b="1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b="1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(AI interpretation)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AA27639-8555-8C90-2A44-0BF421ECE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92" y="7240574"/>
            <a:ext cx="1214868" cy="121486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31CA506-1029-3D12-3A7F-E0DD6BA4CCF5}"/>
              </a:ext>
            </a:extLst>
          </p:cNvPr>
          <p:cNvSpPr txBox="1"/>
          <p:nvPr/>
        </p:nvSpPr>
        <p:spPr>
          <a:xfrm>
            <a:off x="1274825" y="8710865"/>
            <a:ext cx="43083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祝你擲出好運氣！</a:t>
            </a:r>
            <a:endParaRPr lang="en-US" altLang="zh-TW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 algn="ctr">
              <a:buNone/>
            </a:pPr>
            <a:r>
              <a:rPr lang="en-US" altLang="zh-TW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May your toss bring you good fortune!</a:t>
            </a:r>
            <a:endParaRPr lang="zh-TW" altLang="en-U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1D98B2-0001-BE07-9F22-7398A8589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40" y="7240574"/>
            <a:ext cx="1214868" cy="121486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1EBE553-5CA4-9E1D-6ED5-52649E9C18ED}"/>
              </a:ext>
            </a:extLst>
          </p:cNvPr>
          <p:cNvSpPr txBox="1"/>
          <p:nvPr/>
        </p:nvSpPr>
        <p:spPr>
          <a:xfrm>
            <a:off x="616967" y="4506724"/>
            <a:ext cx="5614418" cy="1184940"/>
          </a:xfrm>
          <a:prstGeom prst="rect">
            <a:avLst/>
          </a:prstGeom>
          <a:solidFill>
            <a:srgbClr val="FFF3F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【</a:t>
            </a:r>
            <a:r>
              <a:rPr lang="zh-TW" altLang="en-US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願望範例</a:t>
            </a:r>
            <a:r>
              <a:rPr lang="en-US" altLang="zh-TW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】</a:t>
            </a:r>
            <a:r>
              <a:rPr lang="zh-TW" altLang="en-US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我下個󠇡月要考</a:t>
            </a:r>
            <a:r>
              <a:rPr lang="en-US" altLang="zh-TW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TOCFL</a:t>
            </a:r>
            <a:r>
              <a:rPr lang="zh-TW" altLang="en-US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考試，請保佑我考試順利！</a:t>
            </a:r>
            <a:endParaRPr lang="en-US" altLang="zh-TW" sz="12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r>
              <a:rPr lang="en-US" altLang="zh-TW" sz="10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[Wish Example] </a:t>
            </a:r>
            <a:r>
              <a:rPr lang="en-US" altLang="zh-TW" sz="10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I am taking the TOCFL exam next month. Please bless me with success on my exam!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TW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【</a:t>
            </a:r>
            <a:r>
              <a:rPr lang="zh-TW" altLang="en-US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問題範例</a:t>
            </a:r>
            <a:r>
              <a:rPr lang="en-US" altLang="zh-TW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】</a:t>
            </a:r>
            <a:r>
              <a:rPr lang="zh-TW" altLang="en-US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我下個󠇡月要考</a:t>
            </a:r>
            <a:r>
              <a:rPr lang="en-US" altLang="zh-TW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TOCFL</a:t>
            </a:r>
            <a:r>
              <a:rPr lang="zh-TW" altLang="en-US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考試，請問我能通過考試嗎？</a:t>
            </a:r>
            <a:endParaRPr lang="en-US" altLang="zh-TW" sz="12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r>
              <a:rPr lang="en-US" altLang="zh-TW" sz="10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[Question Example] </a:t>
            </a:r>
            <a:r>
              <a:rPr lang="en-US" altLang="zh-TW" sz="10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I am taking the TOCFL exam next month. Will I be able to pass it?</a:t>
            </a:r>
            <a:endParaRPr lang="zh-TW" altLang="en-US" sz="10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539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302E4A43-2A0A-E2E6-8BF0-753FBA576761}"/>
              </a:ext>
            </a:extLst>
          </p:cNvPr>
          <p:cNvSpPr txBox="1"/>
          <p:nvPr/>
        </p:nvSpPr>
        <p:spPr>
          <a:xfrm>
            <a:off x="1285875" y="932928"/>
            <a:ext cx="4280154" cy="397936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籤詩開箱時間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B102F16-4D5E-07D6-4049-991742594879}"/>
              </a:ext>
            </a:extLst>
          </p:cNvPr>
          <p:cNvSpPr txBox="1"/>
          <p:nvPr/>
        </p:nvSpPr>
        <p:spPr>
          <a:xfrm>
            <a:off x="377952" y="10413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Reveal Your Fortune!</a:t>
            </a:r>
            <a:endParaRPr lang="en-US" altLang="zh-TW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B76697-AE9C-DA8C-2060-7A6CB85A4179}"/>
              </a:ext>
            </a:extLst>
          </p:cNvPr>
          <p:cNvSpPr/>
          <p:nvPr/>
        </p:nvSpPr>
        <p:spPr>
          <a:xfrm>
            <a:off x="619761" y="1527862"/>
            <a:ext cx="5608826" cy="4860179"/>
          </a:xfrm>
          <a:custGeom>
            <a:avLst/>
            <a:gdLst>
              <a:gd name="csX0" fmla="*/ 0 w 5608826"/>
              <a:gd name="csY0" fmla="*/ 0 h 4860179"/>
              <a:gd name="csX1" fmla="*/ 511026 w 5608826"/>
              <a:gd name="csY1" fmla="*/ 0 h 4860179"/>
              <a:gd name="csX2" fmla="*/ 1190318 w 5608826"/>
              <a:gd name="csY2" fmla="*/ 0 h 4860179"/>
              <a:gd name="csX3" fmla="*/ 1701344 w 5608826"/>
              <a:gd name="csY3" fmla="*/ 0 h 4860179"/>
              <a:gd name="csX4" fmla="*/ 2156282 w 5608826"/>
              <a:gd name="csY4" fmla="*/ 0 h 4860179"/>
              <a:gd name="csX5" fmla="*/ 2667308 w 5608826"/>
              <a:gd name="csY5" fmla="*/ 0 h 4860179"/>
              <a:gd name="csX6" fmla="*/ 3402688 w 5608826"/>
              <a:gd name="csY6" fmla="*/ 0 h 4860179"/>
              <a:gd name="csX7" fmla="*/ 4081979 w 5608826"/>
              <a:gd name="csY7" fmla="*/ 0 h 4860179"/>
              <a:gd name="csX8" fmla="*/ 4817358 w 5608826"/>
              <a:gd name="csY8" fmla="*/ 0 h 4860179"/>
              <a:gd name="csX9" fmla="*/ 5608826 w 5608826"/>
              <a:gd name="csY9" fmla="*/ 0 h 4860179"/>
              <a:gd name="csX10" fmla="*/ 5608826 w 5608826"/>
              <a:gd name="csY10" fmla="*/ 597108 h 4860179"/>
              <a:gd name="csX11" fmla="*/ 5608826 w 5608826"/>
              <a:gd name="csY11" fmla="*/ 1242817 h 4860179"/>
              <a:gd name="csX12" fmla="*/ 5608826 w 5608826"/>
              <a:gd name="csY12" fmla="*/ 1839925 h 4860179"/>
              <a:gd name="csX13" fmla="*/ 5608826 w 5608826"/>
              <a:gd name="csY13" fmla="*/ 2582838 h 4860179"/>
              <a:gd name="csX14" fmla="*/ 5608826 w 5608826"/>
              <a:gd name="csY14" fmla="*/ 3228547 h 4860179"/>
              <a:gd name="csX15" fmla="*/ 5608826 w 5608826"/>
              <a:gd name="csY15" fmla="*/ 3777053 h 4860179"/>
              <a:gd name="csX16" fmla="*/ 5608826 w 5608826"/>
              <a:gd name="csY16" fmla="*/ 4860179 h 4860179"/>
              <a:gd name="csX17" fmla="*/ 4985623 w 5608826"/>
              <a:gd name="csY17" fmla="*/ 4860179 h 4860179"/>
              <a:gd name="csX18" fmla="*/ 4474597 w 5608826"/>
              <a:gd name="csY18" fmla="*/ 4860179 h 4860179"/>
              <a:gd name="csX19" fmla="*/ 3907482 w 5608826"/>
              <a:gd name="csY19" fmla="*/ 4860179 h 4860179"/>
              <a:gd name="csX20" fmla="*/ 3452544 w 5608826"/>
              <a:gd name="csY20" fmla="*/ 4860179 h 4860179"/>
              <a:gd name="csX21" fmla="*/ 2941518 w 5608826"/>
              <a:gd name="csY21" fmla="*/ 4860179 h 4860179"/>
              <a:gd name="csX22" fmla="*/ 2374403 w 5608826"/>
              <a:gd name="csY22" fmla="*/ 4860179 h 4860179"/>
              <a:gd name="csX23" fmla="*/ 1751200 w 5608826"/>
              <a:gd name="csY23" fmla="*/ 4860179 h 4860179"/>
              <a:gd name="csX24" fmla="*/ 1296262 w 5608826"/>
              <a:gd name="csY24" fmla="*/ 4860179 h 4860179"/>
              <a:gd name="csX25" fmla="*/ 729147 w 5608826"/>
              <a:gd name="csY25" fmla="*/ 4860179 h 4860179"/>
              <a:gd name="csX26" fmla="*/ 0 w 5608826"/>
              <a:gd name="csY26" fmla="*/ 4860179 h 4860179"/>
              <a:gd name="csX27" fmla="*/ 0 w 5608826"/>
              <a:gd name="csY27" fmla="*/ 4311673 h 4860179"/>
              <a:gd name="csX28" fmla="*/ 0 w 5608826"/>
              <a:gd name="csY28" fmla="*/ 3763167 h 4860179"/>
              <a:gd name="csX29" fmla="*/ 0 w 5608826"/>
              <a:gd name="csY29" fmla="*/ 2971652 h 4860179"/>
              <a:gd name="csX30" fmla="*/ 0 w 5608826"/>
              <a:gd name="csY30" fmla="*/ 2423146 h 4860179"/>
              <a:gd name="csX31" fmla="*/ 0 w 5608826"/>
              <a:gd name="csY31" fmla="*/ 1777437 h 4860179"/>
              <a:gd name="csX32" fmla="*/ 0 w 5608826"/>
              <a:gd name="csY32" fmla="*/ 1131727 h 4860179"/>
              <a:gd name="csX33" fmla="*/ 0 w 5608826"/>
              <a:gd name="csY33" fmla="*/ 0 h 48601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608826" h="4860179" fill="none" extrusionOk="0">
                <a:moveTo>
                  <a:pt x="0" y="0"/>
                </a:moveTo>
                <a:cubicBezTo>
                  <a:pt x="149249" y="-14568"/>
                  <a:pt x="288501" y="-18177"/>
                  <a:pt x="511026" y="0"/>
                </a:cubicBezTo>
                <a:cubicBezTo>
                  <a:pt x="733551" y="18177"/>
                  <a:pt x="858826" y="-20609"/>
                  <a:pt x="1190318" y="0"/>
                </a:cubicBezTo>
                <a:cubicBezTo>
                  <a:pt x="1521810" y="20609"/>
                  <a:pt x="1554585" y="-23893"/>
                  <a:pt x="1701344" y="0"/>
                </a:cubicBezTo>
                <a:cubicBezTo>
                  <a:pt x="1848103" y="23893"/>
                  <a:pt x="1974871" y="-5874"/>
                  <a:pt x="2156282" y="0"/>
                </a:cubicBezTo>
                <a:cubicBezTo>
                  <a:pt x="2337693" y="5874"/>
                  <a:pt x="2517734" y="-19337"/>
                  <a:pt x="2667308" y="0"/>
                </a:cubicBezTo>
                <a:cubicBezTo>
                  <a:pt x="2816882" y="19337"/>
                  <a:pt x="3235224" y="31172"/>
                  <a:pt x="3402688" y="0"/>
                </a:cubicBezTo>
                <a:cubicBezTo>
                  <a:pt x="3570152" y="-31172"/>
                  <a:pt x="3855876" y="-4534"/>
                  <a:pt x="4081979" y="0"/>
                </a:cubicBezTo>
                <a:cubicBezTo>
                  <a:pt x="4308082" y="4534"/>
                  <a:pt x="4569341" y="31474"/>
                  <a:pt x="4817358" y="0"/>
                </a:cubicBezTo>
                <a:cubicBezTo>
                  <a:pt x="5065375" y="-31474"/>
                  <a:pt x="5235207" y="-14817"/>
                  <a:pt x="5608826" y="0"/>
                </a:cubicBezTo>
                <a:cubicBezTo>
                  <a:pt x="5622651" y="259941"/>
                  <a:pt x="5628887" y="454865"/>
                  <a:pt x="5608826" y="597108"/>
                </a:cubicBezTo>
                <a:cubicBezTo>
                  <a:pt x="5588765" y="739351"/>
                  <a:pt x="5622484" y="991596"/>
                  <a:pt x="5608826" y="1242817"/>
                </a:cubicBezTo>
                <a:cubicBezTo>
                  <a:pt x="5595168" y="1494038"/>
                  <a:pt x="5623167" y="1633422"/>
                  <a:pt x="5608826" y="1839925"/>
                </a:cubicBezTo>
                <a:cubicBezTo>
                  <a:pt x="5594485" y="2046428"/>
                  <a:pt x="5617665" y="2305157"/>
                  <a:pt x="5608826" y="2582838"/>
                </a:cubicBezTo>
                <a:cubicBezTo>
                  <a:pt x="5599987" y="2860519"/>
                  <a:pt x="5624280" y="3029340"/>
                  <a:pt x="5608826" y="3228547"/>
                </a:cubicBezTo>
                <a:cubicBezTo>
                  <a:pt x="5593372" y="3427754"/>
                  <a:pt x="5626775" y="3612397"/>
                  <a:pt x="5608826" y="3777053"/>
                </a:cubicBezTo>
                <a:cubicBezTo>
                  <a:pt x="5590877" y="3941709"/>
                  <a:pt x="5655582" y="4346918"/>
                  <a:pt x="5608826" y="4860179"/>
                </a:cubicBezTo>
                <a:cubicBezTo>
                  <a:pt x="5402828" y="4891153"/>
                  <a:pt x="5272037" y="4854962"/>
                  <a:pt x="4985623" y="4860179"/>
                </a:cubicBezTo>
                <a:cubicBezTo>
                  <a:pt x="4699209" y="4865396"/>
                  <a:pt x="4635787" y="4864235"/>
                  <a:pt x="4474597" y="4860179"/>
                </a:cubicBezTo>
                <a:cubicBezTo>
                  <a:pt x="4313407" y="4856123"/>
                  <a:pt x="4047682" y="4876123"/>
                  <a:pt x="3907482" y="4860179"/>
                </a:cubicBezTo>
                <a:cubicBezTo>
                  <a:pt x="3767282" y="4844235"/>
                  <a:pt x="3573537" y="4860449"/>
                  <a:pt x="3452544" y="4860179"/>
                </a:cubicBezTo>
                <a:cubicBezTo>
                  <a:pt x="3331551" y="4859909"/>
                  <a:pt x="3188586" y="4857008"/>
                  <a:pt x="2941518" y="4860179"/>
                </a:cubicBezTo>
                <a:cubicBezTo>
                  <a:pt x="2694450" y="4863350"/>
                  <a:pt x="2521659" y="4843333"/>
                  <a:pt x="2374403" y="4860179"/>
                </a:cubicBezTo>
                <a:cubicBezTo>
                  <a:pt x="2227147" y="4877025"/>
                  <a:pt x="1883033" y="4865167"/>
                  <a:pt x="1751200" y="4860179"/>
                </a:cubicBezTo>
                <a:cubicBezTo>
                  <a:pt x="1619367" y="4855191"/>
                  <a:pt x="1448485" y="4837740"/>
                  <a:pt x="1296262" y="4860179"/>
                </a:cubicBezTo>
                <a:cubicBezTo>
                  <a:pt x="1144039" y="4882618"/>
                  <a:pt x="975680" y="4883467"/>
                  <a:pt x="729147" y="4860179"/>
                </a:cubicBezTo>
                <a:cubicBezTo>
                  <a:pt x="482615" y="4836891"/>
                  <a:pt x="203537" y="4830110"/>
                  <a:pt x="0" y="4860179"/>
                </a:cubicBezTo>
                <a:cubicBezTo>
                  <a:pt x="-9635" y="4596225"/>
                  <a:pt x="11464" y="4462869"/>
                  <a:pt x="0" y="4311673"/>
                </a:cubicBezTo>
                <a:cubicBezTo>
                  <a:pt x="-11464" y="4160477"/>
                  <a:pt x="-21973" y="4034801"/>
                  <a:pt x="0" y="3763167"/>
                </a:cubicBezTo>
                <a:cubicBezTo>
                  <a:pt x="21973" y="3491533"/>
                  <a:pt x="17395" y="3195979"/>
                  <a:pt x="0" y="2971652"/>
                </a:cubicBezTo>
                <a:cubicBezTo>
                  <a:pt x="-17395" y="2747326"/>
                  <a:pt x="-24593" y="2583031"/>
                  <a:pt x="0" y="2423146"/>
                </a:cubicBezTo>
                <a:cubicBezTo>
                  <a:pt x="24593" y="2263261"/>
                  <a:pt x="-10351" y="2055165"/>
                  <a:pt x="0" y="1777437"/>
                </a:cubicBezTo>
                <a:cubicBezTo>
                  <a:pt x="10351" y="1499709"/>
                  <a:pt x="-17489" y="1414194"/>
                  <a:pt x="0" y="1131727"/>
                </a:cubicBezTo>
                <a:cubicBezTo>
                  <a:pt x="17489" y="849260"/>
                  <a:pt x="-33910" y="310071"/>
                  <a:pt x="0" y="0"/>
                </a:cubicBezTo>
                <a:close/>
              </a:path>
              <a:path w="5608826" h="4860179" stroke="0" extrusionOk="0">
                <a:moveTo>
                  <a:pt x="0" y="0"/>
                </a:moveTo>
                <a:cubicBezTo>
                  <a:pt x="278152" y="14213"/>
                  <a:pt x="354700" y="11682"/>
                  <a:pt x="567115" y="0"/>
                </a:cubicBezTo>
                <a:cubicBezTo>
                  <a:pt x="779530" y="-11682"/>
                  <a:pt x="915762" y="165"/>
                  <a:pt x="1022053" y="0"/>
                </a:cubicBezTo>
                <a:cubicBezTo>
                  <a:pt x="1128344" y="-165"/>
                  <a:pt x="1479168" y="22749"/>
                  <a:pt x="1645256" y="0"/>
                </a:cubicBezTo>
                <a:cubicBezTo>
                  <a:pt x="1811344" y="-22749"/>
                  <a:pt x="2088394" y="-10118"/>
                  <a:pt x="2212370" y="0"/>
                </a:cubicBezTo>
                <a:cubicBezTo>
                  <a:pt x="2336346" y="10118"/>
                  <a:pt x="2588275" y="12905"/>
                  <a:pt x="2723397" y="0"/>
                </a:cubicBezTo>
                <a:cubicBezTo>
                  <a:pt x="2858519" y="-12905"/>
                  <a:pt x="3121612" y="9593"/>
                  <a:pt x="3234423" y="0"/>
                </a:cubicBezTo>
                <a:cubicBezTo>
                  <a:pt x="3347234" y="-9593"/>
                  <a:pt x="3711160" y="-7933"/>
                  <a:pt x="3857626" y="0"/>
                </a:cubicBezTo>
                <a:cubicBezTo>
                  <a:pt x="4004092" y="7933"/>
                  <a:pt x="4164126" y="-9695"/>
                  <a:pt x="4368652" y="0"/>
                </a:cubicBezTo>
                <a:cubicBezTo>
                  <a:pt x="4573178" y="9695"/>
                  <a:pt x="4745900" y="-8877"/>
                  <a:pt x="4935767" y="0"/>
                </a:cubicBezTo>
                <a:cubicBezTo>
                  <a:pt x="5125635" y="8877"/>
                  <a:pt x="5295689" y="-635"/>
                  <a:pt x="5608826" y="0"/>
                </a:cubicBezTo>
                <a:cubicBezTo>
                  <a:pt x="5579200" y="156347"/>
                  <a:pt x="5619542" y="433404"/>
                  <a:pt x="5608826" y="645709"/>
                </a:cubicBezTo>
                <a:cubicBezTo>
                  <a:pt x="5598110" y="858014"/>
                  <a:pt x="5577879" y="1019041"/>
                  <a:pt x="5608826" y="1388623"/>
                </a:cubicBezTo>
                <a:cubicBezTo>
                  <a:pt x="5639773" y="1758205"/>
                  <a:pt x="5598354" y="1692637"/>
                  <a:pt x="5608826" y="1985730"/>
                </a:cubicBezTo>
                <a:cubicBezTo>
                  <a:pt x="5619298" y="2278823"/>
                  <a:pt x="5620809" y="2495770"/>
                  <a:pt x="5608826" y="2680042"/>
                </a:cubicBezTo>
                <a:cubicBezTo>
                  <a:pt x="5596843" y="2864314"/>
                  <a:pt x="5640769" y="3122719"/>
                  <a:pt x="5608826" y="3325751"/>
                </a:cubicBezTo>
                <a:cubicBezTo>
                  <a:pt x="5576883" y="3528783"/>
                  <a:pt x="5589661" y="3877033"/>
                  <a:pt x="5608826" y="4117266"/>
                </a:cubicBezTo>
                <a:cubicBezTo>
                  <a:pt x="5627991" y="4357500"/>
                  <a:pt x="5615502" y="4649819"/>
                  <a:pt x="5608826" y="4860179"/>
                </a:cubicBezTo>
                <a:cubicBezTo>
                  <a:pt x="5442964" y="4852558"/>
                  <a:pt x="5336635" y="4870325"/>
                  <a:pt x="5153888" y="4860179"/>
                </a:cubicBezTo>
                <a:cubicBezTo>
                  <a:pt x="4971141" y="4850033"/>
                  <a:pt x="4642914" y="4884577"/>
                  <a:pt x="4474597" y="4860179"/>
                </a:cubicBezTo>
                <a:cubicBezTo>
                  <a:pt x="4306280" y="4835781"/>
                  <a:pt x="4103982" y="4885090"/>
                  <a:pt x="3963570" y="4860179"/>
                </a:cubicBezTo>
                <a:cubicBezTo>
                  <a:pt x="3823158" y="4835268"/>
                  <a:pt x="3614751" y="4829153"/>
                  <a:pt x="3340367" y="4860179"/>
                </a:cubicBezTo>
                <a:cubicBezTo>
                  <a:pt x="3065983" y="4891205"/>
                  <a:pt x="3050518" y="4867956"/>
                  <a:pt x="2885429" y="4860179"/>
                </a:cubicBezTo>
                <a:cubicBezTo>
                  <a:pt x="2720340" y="4852402"/>
                  <a:pt x="2647031" y="4853891"/>
                  <a:pt x="2430491" y="4860179"/>
                </a:cubicBezTo>
                <a:cubicBezTo>
                  <a:pt x="2213951" y="4866467"/>
                  <a:pt x="2032843" y="4863230"/>
                  <a:pt x="1807288" y="4860179"/>
                </a:cubicBezTo>
                <a:cubicBezTo>
                  <a:pt x="1581733" y="4857128"/>
                  <a:pt x="1366456" y="4841500"/>
                  <a:pt x="1071909" y="4860179"/>
                </a:cubicBezTo>
                <a:cubicBezTo>
                  <a:pt x="777362" y="4878858"/>
                  <a:pt x="306258" y="4851386"/>
                  <a:pt x="0" y="4860179"/>
                </a:cubicBezTo>
                <a:cubicBezTo>
                  <a:pt x="14466" y="4683407"/>
                  <a:pt x="2377" y="4438552"/>
                  <a:pt x="0" y="4263071"/>
                </a:cubicBezTo>
                <a:cubicBezTo>
                  <a:pt x="-2377" y="4087590"/>
                  <a:pt x="-19112" y="3681179"/>
                  <a:pt x="0" y="3471556"/>
                </a:cubicBezTo>
                <a:cubicBezTo>
                  <a:pt x="19112" y="3261934"/>
                  <a:pt x="30914" y="2881538"/>
                  <a:pt x="0" y="2680042"/>
                </a:cubicBezTo>
                <a:cubicBezTo>
                  <a:pt x="-30914" y="2478546"/>
                  <a:pt x="-17498" y="2114369"/>
                  <a:pt x="0" y="1937128"/>
                </a:cubicBezTo>
                <a:cubicBezTo>
                  <a:pt x="17498" y="1759887"/>
                  <a:pt x="11662" y="1522913"/>
                  <a:pt x="0" y="1194215"/>
                </a:cubicBezTo>
                <a:cubicBezTo>
                  <a:pt x="-11662" y="865517"/>
                  <a:pt x="-14769" y="25352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781357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大家好！我今天非常虔誠地󠇡用線</a:t>
            </a:r>
            <a:r>
              <a:rPr lang="zh-TW" altLang="en-US" sz="120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上求籤和󠇡擲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筊的方法來請神明給我指示。</a:t>
            </a:r>
            <a:endParaRPr lang="en-US" altLang="zh-TW" sz="1200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(1)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因為󠇡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______________________________________________________________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，</a:t>
            </a:r>
            <a:endParaRPr lang="en-US" altLang="zh-TW" sz="1200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   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所以我向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〔 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關帝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媽祖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月老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觀音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〕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祈求了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</a:t>
            </a:r>
          </a:p>
          <a:p>
            <a:pPr>
              <a:lnSpc>
                <a:spcPct val="20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    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(2)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因為󠇡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______________________________________________________________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， </a:t>
            </a:r>
            <a:endParaRPr lang="en-US" altLang="zh-TW" sz="1200" dirty="0">
              <a:solidFill>
                <a:schemeClr val="tx1"/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   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所以我向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〔 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關帝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媽祖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月老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 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觀音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〕</a:t>
            </a: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問了 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    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神明給我的建議是：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聽完神明的指示，</a:t>
            </a: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以上是我的籤詩開箱，謝謝󠇡大家！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6428A2D-D48C-7CB3-82BD-82024491DD6E}"/>
              </a:ext>
            </a:extLst>
          </p:cNvPr>
          <p:cNvSpPr txBox="1"/>
          <p:nvPr/>
        </p:nvSpPr>
        <p:spPr>
          <a:xfrm>
            <a:off x="558801" y="6498677"/>
            <a:ext cx="5067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(※ 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上面的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(1)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、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(2)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只要選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1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個󠇡說就可以了。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)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buNone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(※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You only need to say either (1) or (2) from above.)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53FF56F-09A9-8FD3-6DF4-300536511BC4}"/>
              </a:ext>
            </a:extLst>
          </p:cNvPr>
          <p:cNvSpPr txBox="1"/>
          <p:nvPr/>
        </p:nvSpPr>
        <p:spPr>
          <a:xfrm>
            <a:off x="619761" y="7036253"/>
            <a:ext cx="5614418" cy="1538883"/>
          </a:xfrm>
          <a:prstGeom prst="rect">
            <a:avLst/>
          </a:prstGeom>
          <a:solidFill>
            <a:srgbClr val="FFF3F3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以下的生詞最少要用</a:t>
            </a:r>
            <a:r>
              <a:rPr lang="en-US" altLang="zh-TW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3</a:t>
            </a:r>
            <a:r>
              <a:rPr lang="zh-TW" altLang="en-US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個󠇡。</a:t>
            </a:r>
            <a:endParaRPr lang="en-US" altLang="zh-TW" sz="12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endParaRPr lang="zh-TW" altLang="en-US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  <a:p>
            <a:br>
              <a:rPr lang="en-US" altLang="zh-TW" sz="12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</a:br>
            <a:endParaRPr lang="zh-TW" altLang="en-US" sz="10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34E1AC0E-56D5-FDF7-1B03-09362B4E3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44002"/>
              </p:ext>
            </p:extLst>
          </p:nvPr>
        </p:nvGraphicFramePr>
        <p:xfrm>
          <a:off x="705549" y="7334233"/>
          <a:ext cx="5437250" cy="1158240"/>
        </p:xfrm>
        <a:graphic>
          <a:graphicData uri="http://schemas.openxmlformats.org/drawingml/2006/table">
            <a:tbl>
              <a:tblPr/>
              <a:tblGrid>
                <a:gridCol w="1016571">
                  <a:extLst>
                    <a:ext uri="{9D8B030D-6E8A-4147-A177-3AD203B41FA5}">
                      <a16:colId xmlns:a16="http://schemas.microsoft.com/office/drawing/2014/main" val="126126691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1823867355"/>
                    </a:ext>
                  </a:extLst>
                </a:gridCol>
                <a:gridCol w="1346619">
                  <a:extLst>
                    <a:ext uri="{9D8B030D-6E8A-4147-A177-3AD203B41FA5}">
                      <a16:colId xmlns:a16="http://schemas.microsoft.com/office/drawing/2014/main" val="1551179633"/>
                    </a:ext>
                  </a:extLst>
                </a:gridCol>
                <a:gridCol w="1025741">
                  <a:extLst>
                    <a:ext uri="{9D8B030D-6E8A-4147-A177-3AD203B41FA5}">
                      <a16:colId xmlns:a16="http://schemas.microsoft.com/office/drawing/2014/main" val="527663089"/>
                    </a:ext>
                  </a:extLst>
                </a:gridCol>
                <a:gridCol w="1149159">
                  <a:extLst>
                    <a:ext uri="{9D8B030D-6E8A-4147-A177-3AD203B41FA5}">
                      <a16:colId xmlns:a16="http://schemas.microsoft.com/office/drawing/2014/main" val="399807489"/>
                    </a:ext>
                  </a:extLst>
                </a:gridCol>
              </a:tblGrid>
              <a:tr h="56927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神明 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(deities, gods)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祈求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(pray for)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保佑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(bless and protect)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平安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(safe and sound, well)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求籤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(to draw a fortune stick)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961820"/>
                  </a:ext>
                </a:extLst>
              </a:tr>
              <a:tr h="5692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擲筊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(to throw moon blocks)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安慰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(comfort, console)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人心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(the human heart, popular sentiment)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作用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(function)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buNone/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指示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澳聲通拼音庫楷-繁" panose="03000500000000000000" pitchFamily="66" charset="-120"/>
                          <a:ea typeface="澳聲通拼音庫楷-繁" panose="03000500000000000000" pitchFamily="66" charset="-120"/>
                          <a:cs typeface="澳聲通拼音庫楷-繁" panose="03000500000000000000" pitchFamily="66" charset="-120"/>
                        </a:rPr>
                        <a:t>(indicate / instructions)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latin typeface="澳聲通拼音庫楷-繁" panose="03000500000000000000" pitchFamily="66" charset="-120"/>
                        <a:ea typeface="澳聲通拼音庫楷-繁" panose="03000500000000000000" pitchFamily="66" charset="-120"/>
                        <a:cs typeface="澳聲通拼音庫楷-繁" panose="03000500000000000000" pitchFamily="66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60702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CD960309-CC40-F2D8-EC42-8309D01CCFCE}"/>
              </a:ext>
            </a:extLst>
          </p:cNvPr>
          <p:cNvSpPr txBox="1"/>
          <p:nvPr/>
        </p:nvSpPr>
        <p:spPr>
          <a:xfrm>
            <a:off x="1366774" y="8534710"/>
            <a:ext cx="4114799" cy="800219"/>
          </a:xfrm>
          <a:prstGeom prst="rect">
            <a:avLst/>
          </a:prstGeom>
          <a:solidFill>
            <a:srgbClr val="FFF3F3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以下的語法最少要用</a:t>
            </a:r>
            <a:r>
              <a:rPr lang="en-US" altLang="zh-TW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1</a:t>
            </a:r>
            <a:r>
              <a:rPr lang="zh-TW" altLang="en-US" sz="12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個󠇡。</a:t>
            </a:r>
            <a:endParaRPr lang="en-US" altLang="zh-TW" sz="12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</a:t>
            </a:r>
            <a:r>
              <a:rPr lang="zh-TW" altLang="en-US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隨著</a:t>
            </a:r>
            <a:r>
              <a:rPr lang="en-US" altLang="zh-TW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...</a:t>
            </a:r>
            <a:r>
              <a:rPr lang="zh-TW" altLang="en-US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，</a:t>
            </a:r>
            <a:r>
              <a:rPr lang="en-US" altLang="zh-TW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...</a:t>
            </a:r>
            <a:r>
              <a:rPr lang="zh-TW" altLang="en-US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也</a:t>
            </a:r>
            <a:r>
              <a:rPr lang="en-US" altLang="zh-TW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...  </a:t>
            </a:r>
            <a:r>
              <a:rPr lang="en-US" altLang="zh-TW" sz="10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(as [something happens], ...also...)</a:t>
            </a:r>
            <a:endParaRPr lang="zh-TW" altLang="en-US" sz="1000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zh-TW" altLang="en-US" sz="1200" b="1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</a:t>
            </a:r>
            <a:r>
              <a:rPr lang="zh-TW" altLang="en-US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用</a:t>
            </a:r>
            <a:r>
              <a:rPr lang="en-US" altLang="zh-TW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...</a:t>
            </a:r>
            <a:r>
              <a:rPr lang="zh-TW" altLang="en-US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來</a:t>
            </a:r>
            <a:r>
              <a:rPr lang="en-US" altLang="zh-TW" sz="1200" b="1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...  </a:t>
            </a:r>
            <a:r>
              <a:rPr lang="en-US" altLang="zh-TW" sz="10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(use...to V. )</a:t>
            </a:r>
            <a:endParaRPr lang="zh-TW" altLang="en-US" sz="1200" dirty="0">
              <a:latin typeface="ㄅ注音芫荽 Regular" panose="02020000000000000000" pitchFamily="18" charset="-120"/>
              <a:ea typeface="ㄅ注音芫荽 Regular" panose="02020000000000000000" pitchFamily="18" charset="-120"/>
              <a:cs typeface="澳聲通拼音庫楷-繁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423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657</Words>
  <Application>Microsoft Office PowerPoint</Application>
  <PresentationFormat>A4 紙張 (210x297 公釐)</PresentationFormat>
  <Paragraphs>111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Google Sans Text</vt:lpstr>
      <vt:lpstr>ㄅ注音芫荽 Regular</vt:lpstr>
      <vt:lpstr>澳聲通拼音庫楷-繁</vt:lpstr>
      <vt:lpstr>Aptos</vt:lpstr>
      <vt:lpstr>Aptos Display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YEN-JU CHEN</dc:creator>
  <cp:lastModifiedBy>YEN-JU CHEN</cp:lastModifiedBy>
  <cp:revision>37</cp:revision>
  <dcterms:created xsi:type="dcterms:W3CDTF">2026-05-15T22:55:42Z</dcterms:created>
  <dcterms:modified xsi:type="dcterms:W3CDTF">2026-06-02T13:53:49Z</dcterms:modified>
</cp:coreProperties>
</file>