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7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38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8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68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54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754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3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9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0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7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60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19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5D8D6C-B77E-4EDD-951D-0A13185438E5}" type="datetimeFigureOut">
              <a:rPr lang="zh-TW" altLang="en-US" smtClean="0"/>
              <a:t>2026/5/22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1696E-6CE6-462E-8424-11D7791794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6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AAC88EE9-82CF-1D89-739B-D9717A9E3013}"/>
              </a:ext>
            </a:extLst>
          </p:cNvPr>
          <p:cNvGrpSpPr/>
          <p:nvPr/>
        </p:nvGrpSpPr>
        <p:grpSpPr>
          <a:xfrm>
            <a:off x="-60962" y="45720"/>
            <a:ext cx="3686711" cy="9561004"/>
            <a:chOff x="-76202" y="0"/>
            <a:chExt cx="3686711" cy="9561004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1C4383F8-ED51-CC14-5C10-06720EE7F7A4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61B9A8E1-0F04-FE78-36CE-D954AD0B7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9D30C892-0EB4-7544-F574-AADBDFF28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6642C775-A3F1-DE33-D6A1-3DD4101B8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19324DD6-43E5-AF97-97C9-8A8CAABAE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25F89F94-DD55-AC98-7DEB-ADDBAAA9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27347949-C5EA-369A-7000-9F730333CC22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B07A4F40-052D-5D30-2068-4A17D1FC7999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D0CD7D06-2284-CFBB-F169-8D5D82DBF094}"/>
              </a:ext>
            </a:extLst>
          </p:cNvPr>
          <p:cNvGrpSpPr/>
          <p:nvPr/>
        </p:nvGrpSpPr>
        <p:grpSpPr>
          <a:xfrm>
            <a:off x="3262729" y="45720"/>
            <a:ext cx="3686711" cy="9561004"/>
            <a:chOff x="-76202" y="0"/>
            <a:chExt cx="3686711" cy="9561004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239743F2-C63A-F10E-505A-9F889F0258A7}"/>
                </a:ext>
              </a:extLst>
            </p:cNvPr>
            <p:cNvGrpSpPr/>
            <p:nvPr/>
          </p:nvGrpSpPr>
          <p:grpSpPr>
            <a:xfrm>
              <a:off x="-76202" y="0"/>
              <a:ext cx="3686711" cy="9561004"/>
              <a:chOff x="-76202" y="0"/>
              <a:chExt cx="3686711" cy="9561004"/>
            </a:xfrm>
          </p:grpSpPr>
          <p:pic>
            <p:nvPicPr>
              <p:cNvPr id="33" name="圖片 32">
                <a:extLst>
                  <a:ext uri="{FF2B5EF4-FFF2-40B4-BE49-F238E27FC236}">
                    <a16:creationId xmlns:a16="http://schemas.microsoft.com/office/drawing/2014/main" id="{E90460C3-E9EC-7803-2C19-BE24C4747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69"/>
              <a:stretch>
                <a:fillRect/>
              </a:stretch>
            </p:blipFill>
            <p:spPr>
              <a:xfrm>
                <a:off x="-76200" y="0"/>
                <a:ext cx="3686709" cy="4629150"/>
              </a:xfrm>
              <a:prstGeom prst="rect">
                <a:avLst/>
              </a:prstGeom>
            </p:spPr>
          </p:pic>
          <p:pic>
            <p:nvPicPr>
              <p:cNvPr id="34" name="圖片 33">
                <a:extLst>
                  <a:ext uri="{FF2B5EF4-FFF2-40B4-BE49-F238E27FC236}">
                    <a16:creationId xmlns:a16="http://schemas.microsoft.com/office/drawing/2014/main" id="{0AF54460-A74E-0641-703B-18EFB577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6054" b="23938"/>
              <a:stretch>
                <a:fillRect/>
              </a:stretch>
            </p:blipFill>
            <p:spPr>
              <a:xfrm>
                <a:off x="-76201" y="6588442"/>
                <a:ext cx="3686709" cy="2972562"/>
              </a:xfrm>
              <a:prstGeom prst="rect">
                <a:avLst/>
              </a:prstGeom>
            </p:spPr>
          </p:pic>
          <p:pic>
            <p:nvPicPr>
              <p:cNvPr id="35" name="圖片 34">
                <a:extLst>
                  <a:ext uri="{FF2B5EF4-FFF2-40B4-BE49-F238E27FC236}">
                    <a16:creationId xmlns:a16="http://schemas.microsoft.com/office/drawing/2014/main" id="{E2351C5C-B05E-CAB8-C7D9-F7034C8C8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4629150"/>
                <a:ext cx="3686709" cy="1628776"/>
              </a:xfrm>
              <a:prstGeom prst="rect">
                <a:avLst/>
              </a:prstGeom>
            </p:spPr>
          </p:pic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id="{626B02E6-E0D4-C2A5-5EFC-376B68580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3" b="45625"/>
              <a:stretch>
                <a:fillRect/>
              </a:stretch>
            </p:blipFill>
            <p:spPr>
              <a:xfrm>
                <a:off x="-76202" y="5763578"/>
                <a:ext cx="3686709" cy="1628776"/>
              </a:xfrm>
              <a:prstGeom prst="rect">
                <a:avLst/>
              </a:prstGeom>
            </p:spPr>
          </p:pic>
        </p:grp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A9DD6516-7757-E4FA-73CC-5730E501B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2" t="1119" r="20798" b="-11895"/>
            <a:stretch>
              <a:fillRect/>
            </a:stretch>
          </p:blipFill>
          <p:spPr>
            <a:xfrm>
              <a:off x="860372" y="5233986"/>
              <a:ext cx="1813560" cy="286673"/>
            </a:xfrm>
            <a:prstGeom prst="rect">
              <a:avLst/>
            </a:prstGeom>
          </p:spPr>
        </p:pic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9306BC77-4F0D-4BF5-931B-CF0014E51AA0}"/>
                </a:ext>
              </a:extLst>
            </p:cNvPr>
            <p:cNvSpPr txBox="1"/>
            <p:nvPr/>
          </p:nvSpPr>
          <p:spPr>
            <a:xfrm>
              <a:off x="2333089" y="3057256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我的願望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19F92863-7310-DEE4-545B-DB93B9CF595E}"/>
                </a:ext>
              </a:extLst>
            </p:cNvPr>
            <p:cNvSpPr txBox="1"/>
            <p:nvPr/>
          </p:nvSpPr>
          <p:spPr>
            <a:xfrm>
              <a:off x="2333089" y="5627465"/>
              <a:ext cx="430887" cy="1952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【</a:t>
              </a:r>
              <a:r>
                <a:rPr lang="zh-TW" altLang="en-US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神明的回覆</a:t>
              </a:r>
              <a:r>
                <a:rPr lang="en-US" altLang="zh-TW" sz="1600" dirty="0">
                  <a:latin typeface="澳聲通拼音庫楷-繁" panose="03000500000000000000" pitchFamily="66" charset="-120"/>
                  <a:ea typeface="澳聲通拼音庫楷-繁" panose="03000500000000000000" pitchFamily="66" charset="-120"/>
                  <a:cs typeface="澳聲通拼音庫楷-繁" panose="03000500000000000000" pitchFamily="66" charset="-120"/>
                </a:rPr>
                <a:t>】</a:t>
              </a:r>
              <a:endParaRPr lang="zh-TW" altLang="en-US" sz="1600" dirty="0">
                <a:latin typeface="澳聲通拼音庫楷-繁" panose="03000500000000000000" pitchFamily="66" charset="-120"/>
                <a:ea typeface="澳聲通拼音庫楷-繁" panose="03000500000000000000" pitchFamily="66" charset="-120"/>
                <a:cs typeface="澳聲通拼音庫楷-繁" panose="030005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5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20</Words>
  <Application>Microsoft Office PowerPoint</Application>
  <PresentationFormat>A4 紙張 (210x297 公釐)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澳聲通拼音庫楷-繁</vt:lpstr>
      <vt:lpstr>Aptos</vt:lpstr>
      <vt:lpstr>Aptos Display</vt:lpstr>
      <vt:lpstr>Arial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YEN-JU CHEN</dc:creator>
  <cp:lastModifiedBy>YEN-JU CHEN</cp:lastModifiedBy>
  <cp:revision>4</cp:revision>
  <dcterms:created xsi:type="dcterms:W3CDTF">2026-05-22T05:39:01Z</dcterms:created>
  <dcterms:modified xsi:type="dcterms:W3CDTF">2026-05-22T06:12:41Z</dcterms:modified>
</cp:coreProperties>
</file>