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774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38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18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68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5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54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3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94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0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7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60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19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6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AAC88EE9-82CF-1D89-739B-D9717A9E3013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1C4383F8-ED51-CC14-5C10-06720EE7F7A4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61B9A8E1-0F04-FE78-36CE-D954AD0B7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9D30C892-0EB4-7544-F574-AADBDFF28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6642C775-A3F1-DE33-D6A1-3DD4101B8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19324DD6-43E5-AF97-97C9-8A8CAABAE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25F89F94-DD55-AC98-7DEB-ADDBAAA9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7347949-C5EA-369A-7000-9F730333CC22}"/>
                </a:ext>
              </a:extLst>
            </p:cNvPr>
            <p:cNvSpPr txBox="1"/>
            <p:nvPr/>
          </p:nvSpPr>
          <p:spPr>
            <a:xfrm>
              <a:off x="2333089" y="3277177"/>
              <a:ext cx="430887" cy="14472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07A4F40-052D-5D30-2068-4A17D1FC7999}"/>
                </a:ext>
              </a:extLst>
            </p:cNvPr>
            <p:cNvSpPr txBox="1"/>
            <p:nvPr/>
          </p:nvSpPr>
          <p:spPr>
            <a:xfrm>
              <a:off x="2333089" y="5858957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293574B2-E66B-ECC6-59ED-DB590528DCD6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5A3A73ED-D3EB-75E5-1010-36A86BE2E5A3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C8845C30-5A49-3814-4458-CC6E02D71E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E3941DAE-ABDA-7755-4183-5EB260143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A50BE26B-A85E-D396-6DDB-3795398B7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5EC31EDA-9729-DCE3-F933-1EF29B78C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96C756F-F036-4A87-698D-E2441C6C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F8A0E332-09C8-5C15-F525-2AC473A094EF}"/>
                </a:ext>
              </a:extLst>
            </p:cNvPr>
            <p:cNvSpPr txBox="1"/>
            <p:nvPr/>
          </p:nvSpPr>
          <p:spPr>
            <a:xfrm>
              <a:off x="2333089" y="3277177"/>
              <a:ext cx="430887" cy="14472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72B778C-46DA-C128-DD30-AD97F7F6871B}"/>
                </a:ext>
              </a:extLst>
            </p:cNvPr>
            <p:cNvSpPr txBox="1"/>
            <p:nvPr/>
          </p:nvSpPr>
          <p:spPr>
            <a:xfrm>
              <a:off x="2333089" y="5858957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ㄅ注音芫荽 Regular" panose="02020000000000000000" pitchFamily="18" charset="-120"/>
                  <a:ea typeface="ㄅ注音芫荽 Regular" panose="02020000000000000000" pitchFamily="18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ㄅ注音芫荽 Regular" panose="02020000000000000000" pitchFamily="18" charset="-120"/>
                <a:ea typeface="ㄅ注音芫荽 Regular" panose="02020000000000000000" pitchFamily="18" charset="-120"/>
                <a:cs typeface="澳聲通拼音庫楷-繁" panose="030005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85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20</Words>
  <Application>Microsoft Office PowerPoint</Application>
  <PresentationFormat>A4 紙張 (210x297 公釐)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ㄅ注音芫荽 Regular</vt:lpstr>
      <vt:lpstr>Aptos</vt:lpstr>
      <vt:lpstr>Aptos Display</vt:lpstr>
      <vt:lpstr>Arial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YEN-JU CHEN</dc:creator>
  <cp:lastModifiedBy>YEN-JU CHEN</cp:lastModifiedBy>
  <cp:revision>6</cp:revision>
  <dcterms:created xsi:type="dcterms:W3CDTF">2026-05-22T05:39:01Z</dcterms:created>
  <dcterms:modified xsi:type="dcterms:W3CDTF">2026-05-22T06:14:45Z</dcterms:modified>
</cp:coreProperties>
</file>