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456" y="-1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38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18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668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54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54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23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94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07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97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60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19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64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AAC88EE9-82CF-1D89-739B-D9717A9E3013}"/>
              </a:ext>
            </a:extLst>
          </p:cNvPr>
          <p:cNvGrpSpPr/>
          <p:nvPr/>
        </p:nvGrpSpPr>
        <p:grpSpPr>
          <a:xfrm>
            <a:off x="-60962" y="45720"/>
            <a:ext cx="3686711" cy="9561004"/>
            <a:chOff x="-76202" y="0"/>
            <a:chExt cx="3686711" cy="9561004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1C4383F8-ED51-CC14-5C10-06720EE7F7A4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61B9A8E1-0F04-FE78-36CE-D954AD0B7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9D30C892-0EB4-7544-F574-AADBDFF28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6642C775-A3F1-DE33-D6A1-3DD4101B85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19324DD6-43E5-AF97-97C9-8A8CAABAE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25F89F94-DD55-AC98-7DEB-ADDBAAA99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27347949-C5EA-369A-7000-9F730333CC22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    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B07A4F40-052D-5D30-2068-4A17D1FC7999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  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D0CD7D06-2284-CFBB-F169-8D5D82DBF094}"/>
              </a:ext>
            </a:extLst>
          </p:cNvPr>
          <p:cNvGrpSpPr/>
          <p:nvPr/>
        </p:nvGrpSpPr>
        <p:grpSpPr>
          <a:xfrm>
            <a:off x="3262729" y="45720"/>
            <a:ext cx="3686711" cy="9561004"/>
            <a:chOff x="-76202" y="0"/>
            <a:chExt cx="3686711" cy="9561004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239743F2-C63A-F10E-505A-9F889F0258A7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33" name="圖片 32">
                <a:extLst>
                  <a:ext uri="{FF2B5EF4-FFF2-40B4-BE49-F238E27FC236}">
                    <a16:creationId xmlns:a16="http://schemas.microsoft.com/office/drawing/2014/main" id="{E90460C3-E9EC-7803-2C19-BE24C4747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0AF54460-A74E-0641-703B-18EFB577B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35" name="圖片 34">
                <a:extLst>
                  <a:ext uri="{FF2B5EF4-FFF2-40B4-BE49-F238E27FC236}">
                    <a16:creationId xmlns:a16="http://schemas.microsoft.com/office/drawing/2014/main" id="{E2351C5C-B05E-CAB8-C7D9-F7034C8C84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36" name="圖片 35">
                <a:extLst>
                  <a:ext uri="{FF2B5EF4-FFF2-40B4-BE49-F238E27FC236}">
                    <a16:creationId xmlns:a16="http://schemas.microsoft.com/office/drawing/2014/main" id="{626B02E6-E0D4-C2A5-5EFC-376B68580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A9DD6516-7757-E4FA-73CC-5730E501B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9306BC77-4F0D-4BF5-931B-CF0014E51AA0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    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19F92863-7310-DEE4-545B-DB93B9CF595E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  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0E5FB844-95A8-EE92-4D2C-C9D93B0F7351}"/>
              </a:ext>
            </a:extLst>
          </p:cNvPr>
          <p:cNvSpPr txBox="1"/>
          <p:nvPr/>
        </p:nvSpPr>
        <p:spPr>
          <a:xfrm>
            <a:off x="91440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關帝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B15498A-48B3-B97D-5477-C8C6723937F2}"/>
              </a:ext>
            </a:extLst>
          </p:cNvPr>
          <p:cNvSpPr txBox="1"/>
          <p:nvPr/>
        </p:nvSpPr>
        <p:spPr>
          <a:xfrm>
            <a:off x="5889572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關帝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BF18160-2217-A2C1-959B-2DC2317152FE}"/>
              </a:ext>
            </a:extLst>
          </p:cNvPr>
          <p:cNvSpPr txBox="1"/>
          <p:nvPr/>
        </p:nvSpPr>
        <p:spPr>
          <a:xfrm>
            <a:off x="930356" y="2715216"/>
            <a:ext cx="1569660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下個󠇡星期有一󠇢場很重要的考試，我每一󠇢天都看書看得󠇡很晚。請問我能順利通過考試嗎？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A3AC76E-1593-74CD-5BD4-F4E274B8F382}"/>
              </a:ext>
            </a:extLst>
          </p:cNvPr>
          <p:cNvSpPr txBox="1"/>
          <p:nvPr/>
        </p:nvSpPr>
        <p:spPr>
          <a:xfrm>
            <a:off x="4391349" y="2715216"/>
            <a:ext cx="1377300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3100"/>
              </a:lnSpc>
            </a:pPr>
            <a:r>
              <a: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我最近在找工作，面試了幾家公司。請問我這個󠇡月能找到滿意的工作嗎？</a:t>
            </a:r>
          </a:p>
        </p:txBody>
      </p:sp>
    </p:spTree>
    <p:extLst>
      <p:ext uri="{BB962C8B-B14F-4D97-AF65-F5344CB8AC3E}">
        <p14:creationId xmlns:p14="http://schemas.microsoft.com/office/powerpoint/2010/main" val="76385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E38CE-89B8-131C-FD63-8FD4FC2A2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DE922AB1-4098-C220-B460-FF966C6F1B6C}"/>
              </a:ext>
            </a:extLst>
          </p:cNvPr>
          <p:cNvGrpSpPr/>
          <p:nvPr/>
        </p:nvGrpSpPr>
        <p:grpSpPr>
          <a:xfrm>
            <a:off x="-60962" y="45720"/>
            <a:ext cx="3686711" cy="9561004"/>
            <a:chOff x="-76202" y="0"/>
            <a:chExt cx="3686711" cy="9561004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D441993F-8548-77D3-B973-CC6D9F6987AD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0E475B7D-BCBF-697A-DC9B-6B7055E3F9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10354CF4-0592-D5FD-FFA5-E96964F3DA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0543FCF2-63D9-EA45-E34B-D66A1D39E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A80D552E-B700-601A-177D-5F85F33D6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4ADEC406-4C28-6EB0-57F3-5489C9516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4CE179B7-17D4-DC7E-6427-83320DA4F15B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190AFF88-DF26-50B5-4569-B2B6E6057378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760E4D2F-7762-8C1B-DB44-C56649A9F7B3}"/>
              </a:ext>
            </a:extLst>
          </p:cNvPr>
          <p:cNvGrpSpPr/>
          <p:nvPr/>
        </p:nvGrpSpPr>
        <p:grpSpPr>
          <a:xfrm>
            <a:off x="3262729" y="45720"/>
            <a:ext cx="3686711" cy="9561004"/>
            <a:chOff x="-76202" y="0"/>
            <a:chExt cx="3686711" cy="9561004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49883CA2-C014-A546-23C5-C90650001381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33" name="圖片 32">
                <a:extLst>
                  <a:ext uri="{FF2B5EF4-FFF2-40B4-BE49-F238E27FC236}">
                    <a16:creationId xmlns:a16="http://schemas.microsoft.com/office/drawing/2014/main" id="{470663F0-A125-AB87-CA68-E553CDE3F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76045277-17E2-CDFF-234D-A4A29A6BED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35" name="圖片 34">
                <a:extLst>
                  <a:ext uri="{FF2B5EF4-FFF2-40B4-BE49-F238E27FC236}">
                    <a16:creationId xmlns:a16="http://schemas.microsoft.com/office/drawing/2014/main" id="{A19D053A-316B-9977-5AC4-5ECD44C68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36" name="圖片 35">
                <a:extLst>
                  <a:ext uri="{FF2B5EF4-FFF2-40B4-BE49-F238E27FC236}">
                    <a16:creationId xmlns:a16="http://schemas.microsoft.com/office/drawing/2014/main" id="{D6E3AD55-F49F-90D9-912D-1F04D4124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7F29C27D-7C68-599B-19B6-738C9B49F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FFDF2A98-37FD-1BCF-C4C4-797D880B14AF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6A0A516B-CBC0-1D6F-04FC-C0974C5E9193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0F2D4A4C-9615-6C08-F556-2C4EE75DDE24}"/>
              </a:ext>
            </a:extLst>
          </p:cNvPr>
          <p:cNvSpPr txBox="1"/>
          <p:nvPr/>
        </p:nvSpPr>
        <p:spPr>
          <a:xfrm>
            <a:off x="91440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媽祖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F568E09-7F2E-B643-C602-C8AC0BD0E311}"/>
              </a:ext>
            </a:extLst>
          </p:cNvPr>
          <p:cNvSpPr txBox="1"/>
          <p:nvPr/>
        </p:nvSpPr>
        <p:spPr>
          <a:xfrm>
            <a:off x="5889572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關帝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11D29D7-FE40-952E-3D47-DBD55F14DBFA}"/>
              </a:ext>
            </a:extLst>
          </p:cNvPr>
          <p:cNvSpPr txBox="1"/>
          <p:nvPr/>
        </p:nvSpPr>
        <p:spPr>
          <a:xfrm>
            <a:off x="884636" y="2690832"/>
            <a:ext cx="1569660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我下個󠇡月要自己去國外旅行，心裡有點緊張。希望您保佑我一󠇡路平安，順利回家。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5C9EDD8-4C39-D909-44FD-FD3C18CBF761}"/>
              </a:ext>
            </a:extLst>
          </p:cNvPr>
          <p:cNvSpPr txBox="1"/>
          <p:nvPr/>
        </p:nvSpPr>
        <p:spPr>
          <a:xfrm>
            <a:off x="4138273" y="2654256"/>
            <a:ext cx="1774845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3100"/>
              </a:lnSpc>
            </a:pPr>
            <a:r>
              <a: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我開了一󠇢家小店，但是最近客人不󠇡太多。希望您保佑我的生意越來越好，賺大錢！</a:t>
            </a:r>
          </a:p>
        </p:txBody>
      </p:sp>
    </p:spTree>
    <p:extLst>
      <p:ext uri="{BB962C8B-B14F-4D97-AF65-F5344CB8AC3E}">
        <p14:creationId xmlns:p14="http://schemas.microsoft.com/office/powerpoint/2010/main" val="398483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AE7DE-4267-274C-50D8-4F459A44F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C3CAC16A-ADCF-F0CF-EF25-18B3F6EB9E6D}"/>
              </a:ext>
            </a:extLst>
          </p:cNvPr>
          <p:cNvGrpSpPr/>
          <p:nvPr/>
        </p:nvGrpSpPr>
        <p:grpSpPr>
          <a:xfrm>
            <a:off x="-60962" y="45720"/>
            <a:ext cx="3686711" cy="9561004"/>
            <a:chOff x="-76202" y="0"/>
            <a:chExt cx="3686711" cy="9561004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D7C2FAF3-02A4-D5A4-B526-9CE3848EED7E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75AF31EB-6088-D1C7-6B20-36A1B3A19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F0A271A2-50AE-CD59-7AD9-AD5397109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67EF344C-FAA3-5542-7B6D-3414A0A343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4898F614-43C0-30D2-F6F2-77915E04C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51309769-42BC-FFC1-672C-E3235C887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B2866F09-D504-D27F-5A02-E181099C10D0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B1A14998-A6FD-7A3D-E31E-C611188F1444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5415FB3F-6E19-5A7E-A3AF-35A90E316FDF}"/>
              </a:ext>
            </a:extLst>
          </p:cNvPr>
          <p:cNvGrpSpPr/>
          <p:nvPr/>
        </p:nvGrpSpPr>
        <p:grpSpPr>
          <a:xfrm>
            <a:off x="3262729" y="45720"/>
            <a:ext cx="3686711" cy="9561004"/>
            <a:chOff x="-76202" y="0"/>
            <a:chExt cx="3686711" cy="9561004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379E5235-62EF-1000-0CF1-1412986EA81D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33" name="圖片 32">
                <a:extLst>
                  <a:ext uri="{FF2B5EF4-FFF2-40B4-BE49-F238E27FC236}">
                    <a16:creationId xmlns:a16="http://schemas.microsoft.com/office/drawing/2014/main" id="{7978FA65-3D64-6F46-5F68-97D13E937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D2389B93-A2F8-9398-E0DD-549DE6F4EA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35" name="圖片 34">
                <a:extLst>
                  <a:ext uri="{FF2B5EF4-FFF2-40B4-BE49-F238E27FC236}">
                    <a16:creationId xmlns:a16="http://schemas.microsoft.com/office/drawing/2014/main" id="{F29FAEB9-38CA-FDA4-0581-D3DCFC704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36" name="圖片 35">
                <a:extLst>
                  <a:ext uri="{FF2B5EF4-FFF2-40B4-BE49-F238E27FC236}">
                    <a16:creationId xmlns:a16="http://schemas.microsoft.com/office/drawing/2014/main" id="{EE350FAD-BE2F-66B6-1578-87025B32C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511FADE2-D823-F4E8-63E1-1F19C3496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C6FC0663-3AE8-E9CD-9A87-AAF3A3AABA72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EE609CF2-BB8A-D2D3-36F2-A659A3D57F85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7387E7C3-8412-5094-273F-1940A8BAA89A}"/>
              </a:ext>
            </a:extLst>
          </p:cNvPr>
          <p:cNvSpPr txBox="1"/>
          <p:nvPr/>
        </p:nvSpPr>
        <p:spPr>
          <a:xfrm>
            <a:off x="91440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媽祖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D651B3E-8F51-5DC0-6B53-45BA8D1367B2}"/>
              </a:ext>
            </a:extLst>
          </p:cNvPr>
          <p:cNvSpPr txBox="1"/>
          <p:nvPr/>
        </p:nvSpPr>
        <p:spPr>
          <a:xfrm>
            <a:off x="5889572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媽祖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35C2C08-4496-E1E7-F335-424A31789772}"/>
              </a:ext>
            </a:extLst>
          </p:cNvPr>
          <p:cNvSpPr txBox="1"/>
          <p:nvPr/>
        </p:nvSpPr>
        <p:spPr>
          <a:xfrm>
            <a:off x="884636" y="2715216"/>
            <a:ext cx="1569660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因為󠇡換工作，我要搬到別的城市生活了。󠇡請問我應該住在公司的宿舍，還是自己租房子󠇡？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3A3DFC9-8018-4F4B-EDBF-DCE39A238399}"/>
              </a:ext>
            </a:extLst>
          </p:cNvPr>
          <p:cNvSpPr txBox="1"/>
          <p:nvPr/>
        </p:nvSpPr>
        <p:spPr>
          <a:xfrm>
            <a:off x="4228614" y="2715216"/>
            <a:ext cx="1569660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我的父母現在年紀大了，身體不󠇡太好了。祈求您保佑我的父母身體健康，每天都平安快樂。</a:t>
            </a:r>
          </a:p>
        </p:txBody>
      </p:sp>
    </p:spTree>
    <p:extLst>
      <p:ext uri="{BB962C8B-B14F-4D97-AF65-F5344CB8AC3E}">
        <p14:creationId xmlns:p14="http://schemas.microsoft.com/office/powerpoint/2010/main" val="277325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390AC-65A0-E8E5-9F35-022E8DCFA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668E3AEA-4B30-B2F0-2E0C-C6DF522DD577}"/>
              </a:ext>
            </a:extLst>
          </p:cNvPr>
          <p:cNvGrpSpPr/>
          <p:nvPr/>
        </p:nvGrpSpPr>
        <p:grpSpPr>
          <a:xfrm>
            <a:off x="-60962" y="45720"/>
            <a:ext cx="3686711" cy="9561004"/>
            <a:chOff x="-76202" y="0"/>
            <a:chExt cx="3686711" cy="9561004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7BDB661B-AE07-A91B-6521-A337D477314F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A5EC4FEF-0C38-0C18-D5AE-AF6FC96C8C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F138A784-2CDC-4D73-619A-C73258DDAE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9F4B8E23-932E-A3DD-956C-AB22E670C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4ACBD2CE-5D92-9342-C1F3-2583A814A2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45A05996-5C52-6AD4-D9ED-EDA96E6E2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02C64A87-8377-2218-0C6D-854BF032657A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6E84F03A-5F69-DC2D-089B-2D2C42D7B8FA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44D98116-CC61-F7A5-318F-55BF2E9BD3F5}"/>
              </a:ext>
            </a:extLst>
          </p:cNvPr>
          <p:cNvGrpSpPr/>
          <p:nvPr/>
        </p:nvGrpSpPr>
        <p:grpSpPr>
          <a:xfrm>
            <a:off x="3262729" y="45720"/>
            <a:ext cx="3686711" cy="9561004"/>
            <a:chOff x="-76202" y="0"/>
            <a:chExt cx="3686711" cy="9561004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E91A991B-88EC-6EFE-55F9-DBB971BEF8E2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33" name="圖片 32">
                <a:extLst>
                  <a:ext uri="{FF2B5EF4-FFF2-40B4-BE49-F238E27FC236}">
                    <a16:creationId xmlns:a16="http://schemas.microsoft.com/office/drawing/2014/main" id="{9FCB2D56-3C97-770A-98D5-9A2A4F67B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B6F259D0-F7C9-A4C1-884F-D0D535EAB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35" name="圖片 34">
                <a:extLst>
                  <a:ext uri="{FF2B5EF4-FFF2-40B4-BE49-F238E27FC236}">
                    <a16:creationId xmlns:a16="http://schemas.microsoft.com/office/drawing/2014/main" id="{0F923132-FE9A-CFC6-CD94-C9C2D1AD7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36" name="圖片 35">
                <a:extLst>
                  <a:ext uri="{FF2B5EF4-FFF2-40B4-BE49-F238E27FC236}">
                    <a16:creationId xmlns:a16="http://schemas.microsoft.com/office/drawing/2014/main" id="{50AD9331-240E-F51B-C699-2E9EFCC42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64452958-3659-09A8-5EEC-C83E464B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1C71E1B6-A9D3-1A2F-5934-2E1B77BCC0FD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7FC3B01C-319A-5438-EF1E-27502643B805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C2F944CC-79D3-A559-E626-ECA068B18229}"/>
              </a:ext>
            </a:extLst>
          </p:cNvPr>
          <p:cNvSpPr txBox="1"/>
          <p:nvPr/>
        </p:nvSpPr>
        <p:spPr>
          <a:xfrm>
            <a:off x="91440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月老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71E8C4B-4A9B-78C3-2945-0F1CA9C561C4}"/>
              </a:ext>
            </a:extLst>
          </p:cNvPr>
          <p:cNvSpPr txBox="1"/>
          <p:nvPr/>
        </p:nvSpPr>
        <p:spPr>
          <a:xfrm>
            <a:off x="5889572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月老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C35570F-67A8-A639-DEB4-3D2C66232945}"/>
              </a:ext>
            </a:extLst>
          </p:cNvPr>
          <p:cNvSpPr txBox="1"/>
          <p:nvPr/>
        </p:nvSpPr>
        <p:spPr>
          <a:xfrm>
            <a:off x="884636" y="2715216"/>
            <a:ext cx="1569660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我和󠇡現在的男朋友常常吵架，不知道我們要不󠇡要繼續在一󠇢起。請問我們會有好的未來嗎？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B1B5828-EC03-4966-2F94-F1558F730BA5}"/>
              </a:ext>
            </a:extLst>
          </p:cNvPr>
          <p:cNvSpPr txBox="1"/>
          <p:nvPr/>
        </p:nvSpPr>
        <p:spPr>
          <a:xfrm>
            <a:off x="4239282" y="2715216"/>
            <a:ext cx="1569660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我單身很久了，一󠇢直沒有遇到合適的人。請問我今年有機會交到理想的男朋友</a:t>
            </a:r>
            <a:r>
              <a:rPr lang="en-US" altLang="zh-TW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/</a:t>
            </a:r>
            <a:r>
              <a: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 女朋友嗎？</a:t>
            </a:r>
          </a:p>
        </p:txBody>
      </p:sp>
    </p:spTree>
    <p:extLst>
      <p:ext uri="{BB962C8B-B14F-4D97-AF65-F5344CB8AC3E}">
        <p14:creationId xmlns:p14="http://schemas.microsoft.com/office/powerpoint/2010/main" val="149976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A326F-278D-E47A-7CA4-07942D0CC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D174524C-16CD-0E14-55A0-AD230AE942FB}"/>
              </a:ext>
            </a:extLst>
          </p:cNvPr>
          <p:cNvGrpSpPr/>
          <p:nvPr/>
        </p:nvGrpSpPr>
        <p:grpSpPr>
          <a:xfrm>
            <a:off x="-60962" y="45720"/>
            <a:ext cx="3686711" cy="9561004"/>
            <a:chOff x="-76202" y="0"/>
            <a:chExt cx="3686711" cy="9561004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810E2592-D037-E98D-6315-9761D10A3517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5EAE6F0F-86B5-12DD-5B2C-344BDBD82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CC621AE6-A5D8-5FE0-91D9-E15F124D1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B86EA523-A413-29AC-0EF3-08D1888956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6391BA71-66BF-4924-AD80-F54096086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BC40524C-D490-2D10-90EE-C66153152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217D66FA-CD73-FABD-FDE5-A4D40F7BFF5A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D999D682-5604-5A72-00E6-464D73CE0EFE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ABA0F486-11BD-DCA8-C43D-722907136881}"/>
              </a:ext>
            </a:extLst>
          </p:cNvPr>
          <p:cNvGrpSpPr/>
          <p:nvPr/>
        </p:nvGrpSpPr>
        <p:grpSpPr>
          <a:xfrm>
            <a:off x="3262729" y="45720"/>
            <a:ext cx="3686711" cy="9561004"/>
            <a:chOff x="-76202" y="0"/>
            <a:chExt cx="3686711" cy="9561004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7A017994-2C79-D522-71EE-FE28E5C138EE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33" name="圖片 32">
                <a:extLst>
                  <a:ext uri="{FF2B5EF4-FFF2-40B4-BE49-F238E27FC236}">
                    <a16:creationId xmlns:a16="http://schemas.microsoft.com/office/drawing/2014/main" id="{46CFE378-1820-E76E-90C0-D231C9B87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A7005195-653B-CFB5-5971-08206A81D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35" name="圖片 34">
                <a:extLst>
                  <a:ext uri="{FF2B5EF4-FFF2-40B4-BE49-F238E27FC236}">
                    <a16:creationId xmlns:a16="http://schemas.microsoft.com/office/drawing/2014/main" id="{776FD274-FB86-482C-37F7-17565D052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36" name="圖片 35">
                <a:extLst>
                  <a:ext uri="{FF2B5EF4-FFF2-40B4-BE49-F238E27FC236}">
                    <a16:creationId xmlns:a16="http://schemas.microsoft.com/office/drawing/2014/main" id="{CAC90BDF-E1ED-C7D1-5B74-595A166F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E7A985FA-D386-21B7-0751-AFDBD6782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CB8E98F9-BC4E-18EE-7965-8519F009CF56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ADAEF202-7EF3-3E4A-24DB-F9A094CD3F71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0FAAC3ED-43B4-6EBA-3C51-E58D4E56314E}"/>
              </a:ext>
            </a:extLst>
          </p:cNvPr>
          <p:cNvSpPr txBox="1"/>
          <p:nvPr/>
        </p:nvSpPr>
        <p:spPr>
          <a:xfrm>
            <a:off x="91440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觀音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ABD8B12-D5C9-DCC2-2EA0-DE92A8F67C6C}"/>
              </a:ext>
            </a:extLst>
          </p:cNvPr>
          <p:cNvSpPr txBox="1"/>
          <p:nvPr/>
        </p:nvSpPr>
        <p:spPr>
          <a:xfrm>
            <a:off x="5889572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月老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33000CC-733F-FF1A-DBAD-328EC0EAFA0B}"/>
              </a:ext>
            </a:extLst>
          </p:cNvPr>
          <p:cNvSpPr txBox="1"/>
          <p:nvPr/>
        </p:nvSpPr>
        <p:spPr>
          <a:xfrm>
            <a:off x="1230884" y="2715216"/>
            <a:ext cx="1223412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最近我的生活壓力很大，晚上常常睡不好。祈求您幫助我，讓我的心情能更平靜。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2BE04C1-E38A-566A-AF39-BB2C118A6A2C}"/>
              </a:ext>
            </a:extLst>
          </p:cNvPr>
          <p:cNvSpPr txBox="1"/>
          <p:nvPr/>
        </p:nvSpPr>
        <p:spPr>
          <a:xfrm>
            <a:off x="4554575" y="2715216"/>
            <a:ext cx="1223412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我剛來到新的學校學習華語，還沒有認識新朋友。希望您幫助我早點交到好朋友。</a:t>
            </a:r>
          </a:p>
        </p:txBody>
      </p:sp>
    </p:spTree>
    <p:extLst>
      <p:ext uri="{BB962C8B-B14F-4D97-AF65-F5344CB8AC3E}">
        <p14:creationId xmlns:p14="http://schemas.microsoft.com/office/powerpoint/2010/main" val="254477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8D755-1A61-21AE-8088-BD3C589C0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09251F03-429A-DD46-FA89-7058516DCD29}"/>
              </a:ext>
            </a:extLst>
          </p:cNvPr>
          <p:cNvGrpSpPr/>
          <p:nvPr/>
        </p:nvGrpSpPr>
        <p:grpSpPr>
          <a:xfrm>
            <a:off x="-60962" y="45720"/>
            <a:ext cx="3686711" cy="9561004"/>
            <a:chOff x="-76202" y="0"/>
            <a:chExt cx="3686711" cy="9561004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F799FD8A-B16E-6D05-4F9E-25F8ECDFAA80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70619C28-DA78-BF0C-A302-FC8A72454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1F49AE48-2C83-940B-BC1D-4FF2C228AE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1B7B0A9B-9881-D62A-BDA6-A0F682EDC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F231391B-18AE-2F8E-65FE-0B425581C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81131034-8FB2-EEB6-AC67-CCC414E2C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3291F23E-5C19-FC1D-D628-85A2F148A9DB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CFE063FA-2123-C6AC-7C3C-07AE331C2CAF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ACB8E90A-32BB-1BAC-98CA-51012455AFA1}"/>
              </a:ext>
            </a:extLst>
          </p:cNvPr>
          <p:cNvGrpSpPr/>
          <p:nvPr/>
        </p:nvGrpSpPr>
        <p:grpSpPr>
          <a:xfrm>
            <a:off x="3262729" y="45720"/>
            <a:ext cx="3686711" cy="9561004"/>
            <a:chOff x="-76202" y="0"/>
            <a:chExt cx="3686711" cy="9561004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44393025-3BAD-B2D7-C937-061E512B1FCF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33" name="圖片 32">
                <a:extLst>
                  <a:ext uri="{FF2B5EF4-FFF2-40B4-BE49-F238E27FC236}">
                    <a16:creationId xmlns:a16="http://schemas.microsoft.com/office/drawing/2014/main" id="{5B97BD91-C7C2-0030-FAD2-03C670372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33367A39-9C13-55D9-ADCE-8D2CB635D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35" name="圖片 34">
                <a:extLst>
                  <a:ext uri="{FF2B5EF4-FFF2-40B4-BE49-F238E27FC236}">
                    <a16:creationId xmlns:a16="http://schemas.microsoft.com/office/drawing/2014/main" id="{324F90CD-7E5E-FA01-52AA-24D5E28D9A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36" name="圖片 35">
                <a:extLst>
                  <a:ext uri="{FF2B5EF4-FFF2-40B4-BE49-F238E27FC236}">
                    <a16:creationId xmlns:a16="http://schemas.microsoft.com/office/drawing/2014/main" id="{93771F8B-E853-6C04-C20F-D7486C40F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66669DE5-CF43-B59B-90BB-D2DE96869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06A80778-88E3-35BA-6B34-2D0B9ABF2C0F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16D59B43-6245-E85D-6BD2-C701026BE93B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DD9D47B4-9508-F96F-2FD6-4F66F1BACC1D}"/>
              </a:ext>
            </a:extLst>
          </p:cNvPr>
          <p:cNvSpPr txBox="1"/>
          <p:nvPr/>
        </p:nvSpPr>
        <p:spPr>
          <a:xfrm>
            <a:off x="91440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觀音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D25BFDD-EDA6-79E7-B11D-791D12FD651F}"/>
              </a:ext>
            </a:extLst>
          </p:cNvPr>
          <p:cNvSpPr txBox="1"/>
          <p:nvPr/>
        </p:nvSpPr>
        <p:spPr>
          <a:xfrm>
            <a:off x="5889572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觀音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308F193-8456-4F4C-1631-BCEE0FD3B790}"/>
              </a:ext>
            </a:extLst>
          </p:cNvPr>
          <p:cNvSpPr txBox="1"/>
          <p:nvPr/>
        </p:nvSpPr>
        <p:spPr>
          <a:xfrm>
            <a:off x="884636" y="2715216"/>
            <a:ext cx="1569660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我每天都背很多生詞，但是很快就忘了。請問我應該怎麼做才能變聰明，把華語學好？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E2FE72B-AEED-45FF-6514-2E4D6442277C}"/>
              </a:ext>
            </a:extLst>
          </p:cNvPr>
          <p:cNvSpPr txBox="1"/>
          <p:nvPr/>
        </p:nvSpPr>
        <p:spPr>
          <a:xfrm>
            <a:off x="4226615" y="2715216"/>
            <a:ext cx="1569660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rPr>
              <a:t>最近華語課的語法都好難，我總是聽不懂，不知道應該怎麼辦，希望您能給我一󠇢 些指示。</a:t>
            </a:r>
          </a:p>
        </p:txBody>
      </p:sp>
    </p:spTree>
    <p:extLst>
      <p:ext uri="{BB962C8B-B14F-4D97-AF65-F5344CB8AC3E}">
        <p14:creationId xmlns:p14="http://schemas.microsoft.com/office/powerpoint/2010/main" val="252319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佈景主題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454</Words>
  <Application>Microsoft Office PowerPoint</Application>
  <PresentationFormat>A4 紙張 (210x297 公釐)</PresentationFormat>
  <Paragraphs>48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ㄅ注音芫荽 Regular</vt:lpstr>
      <vt:lpstr>芫荽</vt:lpstr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YEN-JU CHEN</dc:creator>
  <cp:lastModifiedBy>YEN-JU CHEN</cp:lastModifiedBy>
  <cp:revision>59</cp:revision>
  <dcterms:created xsi:type="dcterms:W3CDTF">2026-05-22T05:39:01Z</dcterms:created>
  <dcterms:modified xsi:type="dcterms:W3CDTF">2026-06-02T15:08:05Z</dcterms:modified>
</cp:coreProperties>
</file>